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65" r:id="rId3"/>
    <p:sldId id="266" r:id="rId4"/>
    <p:sldId id="267" r:id="rId5"/>
    <p:sldId id="268" r:id="rId6"/>
    <p:sldId id="259" r:id="rId7"/>
    <p:sldId id="257" r:id="rId8"/>
    <p:sldId id="262" r:id="rId9"/>
    <p:sldId id="260" r:id="rId10"/>
    <p:sldId id="263" r:id="rId11"/>
    <p:sldId id="261" r:id="rId12"/>
    <p:sldId id="264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582"/>
  </p:normalViewPr>
  <p:slideViewPr>
    <p:cSldViewPr snapToGrid="0" snapToObjects="1">
      <p:cViewPr varScale="1">
        <p:scale>
          <a:sx n="90" d="100"/>
          <a:sy n="90" d="100"/>
        </p:scale>
        <p:origin x="232" y="5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2427D5B4-9454-3145-A37E-AE96BE40C549}" type="datetimeFigureOut">
              <a:rPr kumimoji="1" lang="ko-Kore-KR" altLang="en-US" smtClean="0"/>
              <a:t>6/1/21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F1DECA72-7738-C048-95E0-4686F12AD1B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01001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27D5B4-9454-3145-A37E-AE96BE40C549}" type="datetimeFigureOut">
              <a:rPr kumimoji="1" lang="ko-Kore-KR" altLang="en-US" smtClean="0"/>
              <a:t>6/1/21</a:t>
            </a:fld>
            <a:endParaRPr kumimoji="1" lang="ko-Kore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ECA72-7738-C048-95E0-4686F12AD1B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176204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27D5B4-9454-3145-A37E-AE96BE40C549}" type="datetimeFigureOut">
              <a:rPr kumimoji="1" lang="ko-Kore-KR" altLang="en-US" smtClean="0"/>
              <a:t>6/1/21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ECA72-7738-C048-95E0-4686F12AD1B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633527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27D5B4-9454-3145-A37E-AE96BE40C549}" type="datetimeFigureOut">
              <a:rPr kumimoji="1" lang="ko-Kore-KR" altLang="en-US" smtClean="0"/>
              <a:t>6/1/21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ECA72-7738-C048-95E0-4686F12AD1B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042128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27D5B4-9454-3145-A37E-AE96BE40C549}" type="datetimeFigureOut">
              <a:rPr kumimoji="1" lang="ko-Kore-KR" altLang="en-US" smtClean="0"/>
              <a:t>6/1/21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ECA72-7738-C048-95E0-4686F12AD1B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058212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27D5B4-9454-3145-A37E-AE96BE40C549}" type="datetimeFigureOut">
              <a:rPr kumimoji="1" lang="ko-Kore-KR" altLang="en-US" smtClean="0"/>
              <a:t>6/1/21</a:t>
            </a:fld>
            <a:endParaRPr kumimoji="1" lang="ko-Kore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ECA72-7738-C048-95E0-4686F12AD1B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468884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그림 열 3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27D5B4-9454-3145-A37E-AE96BE40C549}" type="datetimeFigureOut">
              <a:rPr kumimoji="1" lang="ko-Kore-KR" altLang="en-US" smtClean="0"/>
              <a:t>6/1/21</a:t>
            </a:fld>
            <a:endParaRPr kumimoji="1" lang="ko-Kore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kumimoji="1" lang="ko-Kore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ECA72-7738-C048-95E0-4686F12AD1B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243407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2427D5B4-9454-3145-A37E-AE96BE40C549}" type="datetimeFigureOut">
              <a:rPr kumimoji="1" lang="ko-Kore-KR" altLang="en-US" smtClean="0"/>
              <a:t>6/1/21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ECA72-7738-C048-95E0-4686F12AD1B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972350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2427D5B4-9454-3145-A37E-AE96BE40C549}" type="datetimeFigureOut">
              <a:rPr kumimoji="1" lang="ko-Kore-KR" altLang="en-US" smtClean="0"/>
              <a:t>6/1/21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ECA72-7738-C048-95E0-4686F12AD1B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66793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27D5B4-9454-3145-A37E-AE96BE40C549}" type="datetimeFigureOut">
              <a:rPr kumimoji="1" lang="ko-Kore-KR" altLang="en-US" smtClean="0"/>
              <a:t>6/1/21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ECA72-7738-C048-95E0-4686F12AD1B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525352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27D5B4-9454-3145-A37E-AE96BE40C549}" type="datetimeFigureOut">
              <a:rPr kumimoji="1" lang="ko-Kore-KR" altLang="en-US" smtClean="0"/>
              <a:t>6/1/21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ECA72-7738-C048-95E0-4686F12AD1B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89866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27D5B4-9454-3145-A37E-AE96BE40C549}" type="datetimeFigureOut">
              <a:rPr kumimoji="1" lang="ko-Kore-KR" altLang="en-US" smtClean="0"/>
              <a:t>6/1/21</a:t>
            </a:fld>
            <a:endParaRPr kumimoji="1" lang="ko-Kore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ECA72-7738-C048-95E0-4686F12AD1B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339232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27D5B4-9454-3145-A37E-AE96BE40C549}" type="datetimeFigureOut">
              <a:rPr kumimoji="1" lang="ko-Kore-KR" altLang="en-US" smtClean="0"/>
              <a:t>6/1/21</a:t>
            </a:fld>
            <a:endParaRPr kumimoji="1" lang="ko-Kore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ECA72-7738-C048-95E0-4686F12AD1B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47705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27D5B4-9454-3145-A37E-AE96BE40C549}" type="datetimeFigureOut">
              <a:rPr kumimoji="1" lang="ko-Kore-KR" altLang="en-US" smtClean="0"/>
              <a:t>6/1/21</a:t>
            </a:fld>
            <a:endParaRPr kumimoji="1" lang="ko-Kore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ECA72-7738-C048-95E0-4686F12AD1B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403660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27D5B4-9454-3145-A37E-AE96BE40C549}" type="datetimeFigureOut">
              <a:rPr kumimoji="1" lang="ko-Kore-KR" altLang="en-US" smtClean="0"/>
              <a:t>6/1/21</a:t>
            </a:fld>
            <a:endParaRPr kumimoji="1" lang="ko-Kore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ECA72-7738-C048-95E0-4686F12AD1B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071459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27D5B4-9454-3145-A37E-AE96BE40C549}" type="datetimeFigureOut">
              <a:rPr kumimoji="1" lang="ko-Kore-KR" altLang="en-US" smtClean="0"/>
              <a:t>6/1/21</a:t>
            </a:fld>
            <a:endParaRPr kumimoji="1" lang="ko-Kore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ECA72-7738-C048-95E0-4686F12AD1B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394355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27D5B4-9454-3145-A37E-AE96BE40C549}" type="datetimeFigureOut">
              <a:rPr kumimoji="1" lang="ko-Kore-KR" altLang="en-US" smtClean="0"/>
              <a:t>6/1/21</a:t>
            </a:fld>
            <a:endParaRPr kumimoji="1" lang="ko-Kore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ECA72-7738-C048-95E0-4686F12AD1B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072843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2427D5B4-9454-3145-A37E-AE96BE40C549}" type="datetimeFigureOut">
              <a:rPr kumimoji="1" lang="ko-Kore-KR" altLang="en-US" smtClean="0"/>
              <a:t>6/1/21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F1DECA72-7738-C048-95E0-4686F12AD1B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466161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-commons-images.com/handwriting/f/feedback.html" TargetMode="External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sa/3.0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icpedia.org/highway-signs/m/mission.html" TargetMode="Externa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sa/3.0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picpedia.org/highway-signs/f/free-delivery.html" TargetMode="Externa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sa/3.0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dfreephotos.com/vector-images/location-and-destination-icons.png.php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pngimg.com/download/11248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nc/3.0/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pen-electronics.org/alphabot-the-open-source-robot/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nc-sa/3.0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5">
            <a:extLst>
              <a:ext uri="{FF2B5EF4-FFF2-40B4-BE49-F238E27FC236}">
                <a16:creationId xmlns:a16="http://schemas.microsoft.com/office/drawing/2014/main" id="{4E212B76-74CB-461F-90A3-EF4F2397A8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ECCEF70-EDF2-854F-888B-EE804CFE8E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44929" y="1241266"/>
            <a:ext cx="4798142" cy="3153753"/>
          </a:xfrm>
        </p:spPr>
        <p:txBody>
          <a:bodyPr>
            <a:normAutofit/>
          </a:bodyPr>
          <a:lstStyle/>
          <a:p>
            <a:r>
              <a:rPr kumimoji="1" lang="en-US" altLang="ko-Kore-KR">
                <a:solidFill>
                  <a:srgbClr val="EBEBEB"/>
                </a:solidFill>
              </a:rPr>
              <a:t>The delivery bot</a:t>
            </a:r>
            <a:endParaRPr kumimoji="1" lang="ko-Kore-KR" altLang="en-US">
              <a:solidFill>
                <a:srgbClr val="EBEBEB"/>
              </a:solidFill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E21D586-3110-D645-816F-2239351D4D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44929" y="4591665"/>
            <a:ext cx="4798142" cy="1622322"/>
          </a:xfrm>
        </p:spPr>
        <p:txBody>
          <a:bodyPr>
            <a:normAutofit/>
          </a:bodyPr>
          <a:lstStyle/>
          <a:p>
            <a:r>
              <a:rPr kumimoji="1" lang="en-US" altLang="ko-Kore-KR" dirty="0"/>
              <a:t>Theo Gun Koh(G10)</a:t>
            </a:r>
          </a:p>
          <a:p>
            <a:r>
              <a:rPr kumimoji="1" lang="en-US" altLang="en-US" dirty="0" err="1"/>
              <a:t>Theo.koh@student.isb.bj.edu.cn</a:t>
            </a:r>
            <a:endParaRPr kumimoji="1" lang="ko-Kore-KR" alt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1E746D0-4B37-4869-B2EF-79D5F0FFFB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7" name="Graphic 6" descr="운송 트럭">
            <a:extLst>
              <a:ext uri="{FF2B5EF4-FFF2-40B4-BE49-F238E27FC236}">
                <a16:creationId xmlns:a16="http://schemas.microsoft.com/office/drawing/2014/main" id="{7C849285-2AB4-4A86-9F26-60C9BF4D97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88503" y="1113063"/>
            <a:ext cx="4628758" cy="4628758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115578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4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10C9632-BB6F-48EE-AB65-501878BA5D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587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EC8AAB6-953B-4D29-9967-3C44D06BB4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171964" y="-140866"/>
            <a:ext cx="6053670" cy="7139732"/>
          </a:xfrm>
          <a:custGeom>
            <a:avLst/>
            <a:gdLst>
              <a:gd name="connsiteX0" fmla="*/ 6053670 w 6053670"/>
              <a:gd name="connsiteY0" fmla="*/ 1098 h 7139732"/>
              <a:gd name="connsiteX1" fmla="*/ 6053670 w 6053670"/>
              <a:gd name="connsiteY1" fmla="*/ 1084479 h 7139732"/>
              <a:gd name="connsiteX2" fmla="*/ 6053670 w 6053670"/>
              <a:gd name="connsiteY2" fmla="*/ 1254558 h 7139732"/>
              <a:gd name="connsiteX3" fmla="*/ 6053670 w 6053670"/>
              <a:gd name="connsiteY3" fmla="*/ 7139732 h 7139732"/>
              <a:gd name="connsiteX4" fmla="*/ 0 w 6053670"/>
              <a:gd name="connsiteY4" fmla="*/ 7139732 h 7139732"/>
              <a:gd name="connsiteX5" fmla="*/ 0 w 6053670"/>
              <a:gd name="connsiteY5" fmla="*/ 1249853 h 7139732"/>
              <a:gd name="connsiteX6" fmla="*/ 0 w 6053670"/>
              <a:gd name="connsiteY6" fmla="*/ 1084479 h 7139732"/>
              <a:gd name="connsiteX7" fmla="*/ 0 w 6053670"/>
              <a:gd name="connsiteY7" fmla="*/ 0 h 7139732"/>
              <a:gd name="connsiteX8" fmla="*/ 35717 w 6053670"/>
              <a:gd name="connsiteY8" fmla="*/ 5488 h 7139732"/>
              <a:gd name="connsiteX9" fmla="*/ 140445 w 6053670"/>
              <a:gd name="connsiteY9" fmla="*/ 21641 h 7139732"/>
              <a:gd name="connsiteX10" fmla="*/ 216722 w 6053670"/>
              <a:gd name="connsiteY10" fmla="*/ 32932 h 7139732"/>
              <a:gd name="connsiteX11" fmla="*/ 307527 w 6053670"/>
              <a:gd name="connsiteY11" fmla="*/ 44850 h 7139732"/>
              <a:gd name="connsiteX12" fmla="*/ 415282 w 6053670"/>
              <a:gd name="connsiteY12" fmla="*/ 59121 h 7139732"/>
              <a:gd name="connsiteX13" fmla="*/ 534539 w 6053670"/>
              <a:gd name="connsiteY13" fmla="*/ 74175 h 7139732"/>
              <a:gd name="connsiteX14" fmla="*/ 668931 w 6053670"/>
              <a:gd name="connsiteY14" fmla="*/ 90014 h 7139732"/>
              <a:gd name="connsiteX15" fmla="*/ 815430 w 6053670"/>
              <a:gd name="connsiteY15" fmla="*/ 106794 h 7139732"/>
              <a:gd name="connsiteX16" fmla="*/ 974641 w 6053670"/>
              <a:gd name="connsiteY16" fmla="*/ 123574 h 7139732"/>
              <a:gd name="connsiteX17" fmla="*/ 1144144 w 6053670"/>
              <a:gd name="connsiteY17" fmla="*/ 140667 h 7139732"/>
              <a:gd name="connsiteX18" fmla="*/ 1326965 w 6053670"/>
              <a:gd name="connsiteY18" fmla="*/ 156506 h 7139732"/>
              <a:gd name="connsiteX19" fmla="*/ 1518261 w 6053670"/>
              <a:gd name="connsiteY19" fmla="*/ 171717 h 7139732"/>
              <a:gd name="connsiteX20" fmla="*/ 1720453 w 6053670"/>
              <a:gd name="connsiteY20" fmla="*/ 185518 h 7139732"/>
              <a:gd name="connsiteX21" fmla="*/ 1931121 w 6053670"/>
              <a:gd name="connsiteY21" fmla="*/ 198690 h 7139732"/>
              <a:gd name="connsiteX22" fmla="*/ 2150869 w 6053670"/>
              <a:gd name="connsiteY22" fmla="*/ 211079 h 7139732"/>
              <a:gd name="connsiteX23" fmla="*/ 2263467 w 6053670"/>
              <a:gd name="connsiteY23" fmla="*/ 215470 h 7139732"/>
              <a:gd name="connsiteX24" fmla="*/ 2378487 w 6053670"/>
              <a:gd name="connsiteY24" fmla="*/ 220332 h 7139732"/>
              <a:gd name="connsiteX25" fmla="*/ 2495323 w 6053670"/>
              <a:gd name="connsiteY25" fmla="*/ 224879 h 7139732"/>
              <a:gd name="connsiteX26" fmla="*/ 2612764 w 6053670"/>
              <a:gd name="connsiteY26" fmla="*/ 227859 h 7139732"/>
              <a:gd name="connsiteX27" fmla="*/ 2732627 w 6053670"/>
              <a:gd name="connsiteY27" fmla="*/ 230525 h 7139732"/>
              <a:gd name="connsiteX28" fmla="*/ 2853700 w 6053670"/>
              <a:gd name="connsiteY28" fmla="*/ 233348 h 7139732"/>
              <a:gd name="connsiteX29" fmla="*/ 2977195 w 6053670"/>
              <a:gd name="connsiteY29" fmla="*/ 235229 h 7139732"/>
              <a:gd name="connsiteX30" fmla="*/ 3101901 w 6053670"/>
              <a:gd name="connsiteY30" fmla="*/ 235229 h 7139732"/>
              <a:gd name="connsiteX31" fmla="*/ 3227817 w 6053670"/>
              <a:gd name="connsiteY31" fmla="*/ 236170 h 7139732"/>
              <a:gd name="connsiteX32" fmla="*/ 3354944 w 6053670"/>
              <a:gd name="connsiteY32" fmla="*/ 235229 h 7139732"/>
              <a:gd name="connsiteX33" fmla="*/ 3483887 w 6053670"/>
              <a:gd name="connsiteY33" fmla="*/ 233348 h 7139732"/>
              <a:gd name="connsiteX34" fmla="*/ 3612830 w 6053670"/>
              <a:gd name="connsiteY34" fmla="*/ 231623 h 7139732"/>
              <a:gd name="connsiteX35" fmla="*/ 3743590 w 6053670"/>
              <a:gd name="connsiteY35" fmla="*/ 227859 h 7139732"/>
              <a:gd name="connsiteX36" fmla="*/ 3875560 w 6053670"/>
              <a:gd name="connsiteY36" fmla="*/ 223938 h 7139732"/>
              <a:gd name="connsiteX37" fmla="*/ 4007530 w 6053670"/>
              <a:gd name="connsiteY37" fmla="*/ 219391 h 7139732"/>
              <a:gd name="connsiteX38" fmla="*/ 4140710 w 6053670"/>
              <a:gd name="connsiteY38" fmla="*/ 212961 h 7139732"/>
              <a:gd name="connsiteX39" fmla="*/ 4275102 w 6053670"/>
              <a:gd name="connsiteY39" fmla="*/ 205277 h 7139732"/>
              <a:gd name="connsiteX40" fmla="*/ 4410098 w 6053670"/>
              <a:gd name="connsiteY40" fmla="*/ 197907 h 7139732"/>
              <a:gd name="connsiteX41" fmla="*/ 4545096 w 6053670"/>
              <a:gd name="connsiteY41" fmla="*/ 188498 h 7139732"/>
              <a:gd name="connsiteX42" fmla="*/ 4681909 w 6053670"/>
              <a:gd name="connsiteY42" fmla="*/ 177207 h 7139732"/>
              <a:gd name="connsiteX43" fmla="*/ 4816905 w 6053670"/>
              <a:gd name="connsiteY43" fmla="*/ 165916 h 7139732"/>
              <a:gd name="connsiteX44" fmla="*/ 4954323 w 6053670"/>
              <a:gd name="connsiteY44" fmla="*/ 152899 h 7139732"/>
              <a:gd name="connsiteX45" fmla="*/ 5092347 w 6053670"/>
              <a:gd name="connsiteY45" fmla="*/ 138629 h 7139732"/>
              <a:gd name="connsiteX46" fmla="*/ 5228555 w 6053670"/>
              <a:gd name="connsiteY46" fmla="*/ 123574 h 7139732"/>
              <a:gd name="connsiteX47" fmla="*/ 5366578 w 6053670"/>
              <a:gd name="connsiteY47" fmla="*/ 106010 h 7139732"/>
              <a:gd name="connsiteX48" fmla="*/ 5503997 w 6053670"/>
              <a:gd name="connsiteY48" fmla="*/ 87192 h 7139732"/>
              <a:gd name="connsiteX49" fmla="*/ 5642020 w 6053670"/>
              <a:gd name="connsiteY49" fmla="*/ 68530 h 7139732"/>
              <a:gd name="connsiteX50" fmla="*/ 5779438 w 6053670"/>
              <a:gd name="connsiteY50" fmla="*/ 46733 h 7139732"/>
              <a:gd name="connsiteX51" fmla="*/ 5916251 w 6053670"/>
              <a:gd name="connsiteY51" fmla="*/ 24464 h 7139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053670" h="7139732">
                <a:moveTo>
                  <a:pt x="6053670" y="1098"/>
                </a:moveTo>
                <a:lnTo>
                  <a:pt x="6053670" y="1084479"/>
                </a:lnTo>
                <a:lnTo>
                  <a:pt x="6053670" y="1254558"/>
                </a:lnTo>
                <a:lnTo>
                  <a:pt x="6053670" y="7139732"/>
                </a:lnTo>
                <a:lnTo>
                  <a:pt x="0" y="7139732"/>
                </a:lnTo>
                <a:lnTo>
                  <a:pt x="0" y="1249853"/>
                </a:lnTo>
                <a:lnTo>
                  <a:pt x="0" y="1084479"/>
                </a:lnTo>
                <a:lnTo>
                  <a:pt x="0" y="0"/>
                </a:lnTo>
                <a:lnTo>
                  <a:pt x="35717" y="5488"/>
                </a:lnTo>
                <a:lnTo>
                  <a:pt x="140445" y="21641"/>
                </a:lnTo>
                <a:lnTo>
                  <a:pt x="216722" y="32932"/>
                </a:lnTo>
                <a:lnTo>
                  <a:pt x="307527" y="44850"/>
                </a:lnTo>
                <a:lnTo>
                  <a:pt x="415282" y="59121"/>
                </a:lnTo>
                <a:lnTo>
                  <a:pt x="534539" y="74175"/>
                </a:lnTo>
                <a:lnTo>
                  <a:pt x="668931" y="90014"/>
                </a:lnTo>
                <a:lnTo>
                  <a:pt x="815430" y="106794"/>
                </a:lnTo>
                <a:lnTo>
                  <a:pt x="974641" y="123574"/>
                </a:lnTo>
                <a:lnTo>
                  <a:pt x="1144144" y="140667"/>
                </a:lnTo>
                <a:lnTo>
                  <a:pt x="1326965" y="156506"/>
                </a:lnTo>
                <a:lnTo>
                  <a:pt x="1518261" y="171717"/>
                </a:lnTo>
                <a:lnTo>
                  <a:pt x="1720453" y="185518"/>
                </a:lnTo>
                <a:lnTo>
                  <a:pt x="1931121" y="198690"/>
                </a:lnTo>
                <a:lnTo>
                  <a:pt x="2150869" y="211079"/>
                </a:lnTo>
                <a:lnTo>
                  <a:pt x="2263467" y="215470"/>
                </a:lnTo>
                <a:lnTo>
                  <a:pt x="2378487" y="220332"/>
                </a:lnTo>
                <a:lnTo>
                  <a:pt x="2495323" y="224879"/>
                </a:lnTo>
                <a:lnTo>
                  <a:pt x="2612764" y="227859"/>
                </a:lnTo>
                <a:lnTo>
                  <a:pt x="2732627" y="230525"/>
                </a:lnTo>
                <a:lnTo>
                  <a:pt x="2853700" y="233348"/>
                </a:lnTo>
                <a:lnTo>
                  <a:pt x="2977195" y="235229"/>
                </a:lnTo>
                <a:lnTo>
                  <a:pt x="3101901" y="235229"/>
                </a:lnTo>
                <a:lnTo>
                  <a:pt x="3227817" y="236170"/>
                </a:lnTo>
                <a:lnTo>
                  <a:pt x="3354944" y="235229"/>
                </a:lnTo>
                <a:lnTo>
                  <a:pt x="3483887" y="233348"/>
                </a:lnTo>
                <a:lnTo>
                  <a:pt x="3612830" y="231623"/>
                </a:lnTo>
                <a:lnTo>
                  <a:pt x="3743590" y="227859"/>
                </a:lnTo>
                <a:lnTo>
                  <a:pt x="3875560" y="223938"/>
                </a:lnTo>
                <a:lnTo>
                  <a:pt x="4007530" y="219391"/>
                </a:lnTo>
                <a:lnTo>
                  <a:pt x="4140710" y="212961"/>
                </a:lnTo>
                <a:lnTo>
                  <a:pt x="4275102" y="205277"/>
                </a:lnTo>
                <a:lnTo>
                  <a:pt x="4410098" y="197907"/>
                </a:lnTo>
                <a:lnTo>
                  <a:pt x="4545096" y="188498"/>
                </a:lnTo>
                <a:lnTo>
                  <a:pt x="4681909" y="177207"/>
                </a:lnTo>
                <a:lnTo>
                  <a:pt x="4816905" y="165916"/>
                </a:lnTo>
                <a:lnTo>
                  <a:pt x="4954323" y="152899"/>
                </a:lnTo>
                <a:lnTo>
                  <a:pt x="5092347" y="138629"/>
                </a:lnTo>
                <a:lnTo>
                  <a:pt x="5228555" y="123574"/>
                </a:lnTo>
                <a:lnTo>
                  <a:pt x="5366578" y="106010"/>
                </a:lnTo>
                <a:lnTo>
                  <a:pt x="5503997" y="87192"/>
                </a:lnTo>
                <a:lnTo>
                  <a:pt x="5642020" y="68530"/>
                </a:lnTo>
                <a:lnTo>
                  <a:pt x="5779438" y="46733"/>
                </a:lnTo>
                <a:lnTo>
                  <a:pt x="5916251" y="2446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C89ED458-2326-40DC-9C7B-1A717B6551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A4A0475-9C08-D541-A188-525ED9554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973668"/>
            <a:ext cx="2942210" cy="1020232"/>
          </a:xfrm>
        </p:spPr>
        <p:txBody>
          <a:bodyPr>
            <a:normAutofit/>
          </a:bodyPr>
          <a:lstStyle/>
          <a:p>
            <a:r>
              <a:rPr kumimoji="1" lang="en-US" altLang="ko-Kore-KR">
                <a:solidFill>
                  <a:schemeClr val="tx1"/>
                </a:solidFill>
              </a:rPr>
              <a:t>Prototype</a:t>
            </a:r>
            <a:endParaRPr kumimoji="1" lang="ko-Kore-KR" altLang="en-US">
              <a:solidFill>
                <a:schemeClr val="tx1"/>
              </a:solidFill>
            </a:endParaRPr>
          </a:p>
        </p:txBody>
      </p:sp>
      <p:pic>
        <p:nvPicPr>
          <p:cNvPr id="5" name="Picture 4" descr="A picture containing floor, table, indoor, electronics&#10;&#10;Description automatically generated">
            <a:extLst>
              <a:ext uri="{FF2B5EF4-FFF2-40B4-BE49-F238E27FC236}">
                <a16:creationId xmlns:a16="http://schemas.microsoft.com/office/drawing/2014/main" id="{5EB32294-0650-1E44-B302-B0AF856188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175" r="30214" b="-1"/>
          <a:stretch/>
        </p:blipFill>
        <p:spPr>
          <a:xfrm rot="5400000">
            <a:off x="5765124" y="233233"/>
            <a:ext cx="5250498" cy="6391533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6F9D1DE6-E368-4F07-85F9-D5B767477D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63B1F66-4ACE-4A01-8ADF-F175A9C358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1000"/>
                </a:schemeClr>
              </a:gs>
              <a:gs pos="75000">
                <a:schemeClr val="accent5">
                  <a:alpha val="0"/>
                </a:schemeClr>
              </a:gs>
              <a:gs pos="36000">
                <a:schemeClr val="accent5"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F8448ED-9332-4A9B-8CAB-B1985E596E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8000"/>
                </a:schemeClr>
              </a:gs>
              <a:gs pos="72000">
                <a:schemeClr val="accent5">
                  <a:alpha val="0"/>
                </a:schemeClr>
              </a:gs>
              <a:gs pos="36000">
                <a:schemeClr val="accent5"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12E29D7-01DB-0C4C-BF7B-EE38E0FED0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5" y="2120900"/>
            <a:ext cx="3133726" cy="3898900"/>
          </a:xfrm>
        </p:spPr>
        <p:txBody>
          <a:bodyPr>
            <a:normAutofit/>
          </a:bodyPr>
          <a:lstStyle/>
          <a:p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2" name="Freeform 5">
            <a:extLst>
              <a:ext uri="{FF2B5EF4-FFF2-40B4-BE49-F238E27FC236}">
                <a16:creationId xmlns:a16="http://schemas.microsoft.com/office/drawing/2014/main" id="{ED3A2261-1C75-40FF-8CD6-18C5900C1C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3140485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6735753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43780CE-2BE5-46F6-97B2-60DF30217E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61A87A49-68E6-459E-A5A6-46229FF421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171964" y="-140866"/>
            <a:ext cx="6053670" cy="7139732"/>
          </a:xfrm>
          <a:custGeom>
            <a:avLst/>
            <a:gdLst>
              <a:gd name="connsiteX0" fmla="*/ 6053670 w 6053670"/>
              <a:gd name="connsiteY0" fmla="*/ 1098 h 7139732"/>
              <a:gd name="connsiteX1" fmla="*/ 6053670 w 6053670"/>
              <a:gd name="connsiteY1" fmla="*/ 1084479 h 7139732"/>
              <a:gd name="connsiteX2" fmla="*/ 6053670 w 6053670"/>
              <a:gd name="connsiteY2" fmla="*/ 1254558 h 7139732"/>
              <a:gd name="connsiteX3" fmla="*/ 6053670 w 6053670"/>
              <a:gd name="connsiteY3" fmla="*/ 7139732 h 7139732"/>
              <a:gd name="connsiteX4" fmla="*/ 0 w 6053670"/>
              <a:gd name="connsiteY4" fmla="*/ 7139732 h 7139732"/>
              <a:gd name="connsiteX5" fmla="*/ 0 w 6053670"/>
              <a:gd name="connsiteY5" fmla="*/ 1249853 h 7139732"/>
              <a:gd name="connsiteX6" fmla="*/ 0 w 6053670"/>
              <a:gd name="connsiteY6" fmla="*/ 1084479 h 7139732"/>
              <a:gd name="connsiteX7" fmla="*/ 0 w 6053670"/>
              <a:gd name="connsiteY7" fmla="*/ 0 h 7139732"/>
              <a:gd name="connsiteX8" fmla="*/ 35717 w 6053670"/>
              <a:gd name="connsiteY8" fmla="*/ 5488 h 7139732"/>
              <a:gd name="connsiteX9" fmla="*/ 140445 w 6053670"/>
              <a:gd name="connsiteY9" fmla="*/ 21641 h 7139732"/>
              <a:gd name="connsiteX10" fmla="*/ 216722 w 6053670"/>
              <a:gd name="connsiteY10" fmla="*/ 32932 h 7139732"/>
              <a:gd name="connsiteX11" fmla="*/ 307527 w 6053670"/>
              <a:gd name="connsiteY11" fmla="*/ 44850 h 7139732"/>
              <a:gd name="connsiteX12" fmla="*/ 415282 w 6053670"/>
              <a:gd name="connsiteY12" fmla="*/ 59121 h 7139732"/>
              <a:gd name="connsiteX13" fmla="*/ 534539 w 6053670"/>
              <a:gd name="connsiteY13" fmla="*/ 74175 h 7139732"/>
              <a:gd name="connsiteX14" fmla="*/ 668931 w 6053670"/>
              <a:gd name="connsiteY14" fmla="*/ 90014 h 7139732"/>
              <a:gd name="connsiteX15" fmla="*/ 815430 w 6053670"/>
              <a:gd name="connsiteY15" fmla="*/ 106794 h 7139732"/>
              <a:gd name="connsiteX16" fmla="*/ 974641 w 6053670"/>
              <a:gd name="connsiteY16" fmla="*/ 123574 h 7139732"/>
              <a:gd name="connsiteX17" fmla="*/ 1144144 w 6053670"/>
              <a:gd name="connsiteY17" fmla="*/ 140667 h 7139732"/>
              <a:gd name="connsiteX18" fmla="*/ 1326965 w 6053670"/>
              <a:gd name="connsiteY18" fmla="*/ 156506 h 7139732"/>
              <a:gd name="connsiteX19" fmla="*/ 1518261 w 6053670"/>
              <a:gd name="connsiteY19" fmla="*/ 171717 h 7139732"/>
              <a:gd name="connsiteX20" fmla="*/ 1720453 w 6053670"/>
              <a:gd name="connsiteY20" fmla="*/ 185518 h 7139732"/>
              <a:gd name="connsiteX21" fmla="*/ 1931121 w 6053670"/>
              <a:gd name="connsiteY21" fmla="*/ 198690 h 7139732"/>
              <a:gd name="connsiteX22" fmla="*/ 2150869 w 6053670"/>
              <a:gd name="connsiteY22" fmla="*/ 211079 h 7139732"/>
              <a:gd name="connsiteX23" fmla="*/ 2263467 w 6053670"/>
              <a:gd name="connsiteY23" fmla="*/ 215470 h 7139732"/>
              <a:gd name="connsiteX24" fmla="*/ 2378487 w 6053670"/>
              <a:gd name="connsiteY24" fmla="*/ 220332 h 7139732"/>
              <a:gd name="connsiteX25" fmla="*/ 2495323 w 6053670"/>
              <a:gd name="connsiteY25" fmla="*/ 224879 h 7139732"/>
              <a:gd name="connsiteX26" fmla="*/ 2612764 w 6053670"/>
              <a:gd name="connsiteY26" fmla="*/ 227859 h 7139732"/>
              <a:gd name="connsiteX27" fmla="*/ 2732627 w 6053670"/>
              <a:gd name="connsiteY27" fmla="*/ 230525 h 7139732"/>
              <a:gd name="connsiteX28" fmla="*/ 2853700 w 6053670"/>
              <a:gd name="connsiteY28" fmla="*/ 233348 h 7139732"/>
              <a:gd name="connsiteX29" fmla="*/ 2977195 w 6053670"/>
              <a:gd name="connsiteY29" fmla="*/ 235229 h 7139732"/>
              <a:gd name="connsiteX30" fmla="*/ 3101901 w 6053670"/>
              <a:gd name="connsiteY30" fmla="*/ 235229 h 7139732"/>
              <a:gd name="connsiteX31" fmla="*/ 3227817 w 6053670"/>
              <a:gd name="connsiteY31" fmla="*/ 236170 h 7139732"/>
              <a:gd name="connsiteX32" fmla="*/ 3354944 w 6053670"/>
              <a:gd name="connsiteY32" fmla="*/ 235229 h 7139732"/>
              <a:gd name="connsiteX33" fmla="*/ 3483887 w 6053670"/>
              <a:gd name="connsiteY33" fmla="*/ 233348 h 7139732"/>
              <a:gd name="connsiteX34" fmla="*/ 3612830 w 6053670"/>
              <a:gd name="connsiteY34" fmla="*/ 231623 h 7139732"/>
              <a:gd name="connsiteX35" fmla="*/ 3743590 w 6053670"/>
              <a:gd name="connsiteY35" fmla="*/ 227859 h 7139732"/>
              <a:gd name="connsiteX36" fmla="*/ 3875560 w 6053670"/>
              <a:gd name="connsiteY36" fmla="*/ 223938 h 7139732"/>
              <a:gd name="connsiteX37" fmla="*/ 4007530 w 6053670"/>
              <a:gd name="connsiteY37" fmla="*/ 219391 h 7139732"/>
              <a:gd name="connsiteX38" fmla="*/ 4140710 w 6053670"/>
              <a:gd name="connsiteY38" fmla="*/ 212961 h 7139732"/>
              <a:gd name="connsiteX39" fmla="*/ 4275102 w 6053670"/>
              <a:gd name="connsiteY39" fmla="*/ 205277 h 7139732"/>
              <a:gd name="connsiteX40" fmla="*/ 4410098 w 6053670"/>
              <a:gd name="connsiteY40" fmla="*/ 197907 h 7139732"/>
              <a:gd name="connsiteX41" fmla="*/ 4545096 w 6053670"/>
              <a:gd name="connsiteY41" fmla="*/ 188498 h 7139732"/>
              <a:gd name="connsiteX42" fmla="*/ 4681909 w 6053670"/>
              <a:gd name="connsiteY42" fmla="*/ 177207 h 7139732"/>
              <a:gd name="connsiteX43" fmla="*/ 4816905 w 6053670"/>
              <a:gd name="connsiteY43" fmla="*/ 165916 h 7139732"/>
              <a:gd name="connsiteX44" fmla="*/ 4954323 w 6053670"/>
              <a:gd name="connsiteY44" fmla="*/ 152899 h 7139732"/>
              <a:gd name="connsiteX45" fmla="*/ 5092347 w 6053670"/>
              <a:gd name="connsiteY45" fmla="*/ 138629 h 7139732"/>
              <a:gd name="connsiteX46" fmla="*/ 5228555 w 6053670"/>
              <a:gd name="connsiteY46" fmla="*/ 123574 h 7139732"/>
              <a:gd name="connsiteX47" fmla="*/ 5366578 w 6053670"/>
              <a:gd name="connsiteY47" fmla="*/ 106010 h 7139732"/>
              <a:gd name="connsiteX48" fmla="*/ 5503997 w 6053670"/>
              <a:gd name="connsiteY48" fmla="*/ 87192 h 7139732"/>
              <a:gd name="connsiteX49" fmla="*/ 5642020 w 6053670"/>
              <a:gd name="connsiteY49" fmla="*/ 68530 h 7139732"/>
              <a:gd name="connsiteX50" fmla="*/ 5779438 w 6053670"/>
              <a:gd name="connsiteY50" fmla="*/ 46733 h 7139732"/>
              <a:gd name="connsiteX51" fmla="*/ 5916251 w 6053670"/>
              <a:gd name="connsiteY51" fmla="*/ 24464 h 7139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053670" h="7139732">
                <a:moveTo>
                  <a:pt x="6053670" y="1098"/>
                </a:moveTo>
                <a:lnTo>
                  <a:pt x="6053670" y="1084479"/>
                </a:lnTo>
                <a:lnTo>
                  <a:pt x="6053670" y="1254558"/>
                </a:lnTo>
                <a:lnTo>
                  <a:pt x="6053670" y="7139732"/>
                </a:lnTo>
                <a:lnTo>
                  <a:pt x="0" y="7139732"/>
                </a:lnTo>
                <a:lnTo>
                  <a:pt x="0" y="1249853"/>
                </a:lnTo>
                <a:lnTo>
                  <a:pt x="0" y="1084479"/>
                </a:lnTo>
                <a:lnTo>
                  <a:pt x="0" y="0"/>
                </a:lnTo>
                <a:lnTo>
                  <a:pt x="35717" y="5488"/>
                </a:lnTo>
                <a:lnTo>
                  <a:pt x="140445" y="21641"/>
                </a:lnTo>
                <a:lnTo>
                  <a:pt x="216722" y="32932"/>
                </a:lnTo>
                <a:lnTo>
                  <a:pt x="307527" y="44850"/>
                </a:lnTo>
                <a:lnTo>
                  <a:pt x="415282" y="59121"/>
                </a:lnTo>
                <a:lnTo>
                  <a:pt x="534539" y="74175"/>
                </a:lnTo>
                <a:lnTo>
                  <a:pt x="668931" y="90014"/>
                </a:lnTo>
                <a:lnTo>
                  <a:pt x="815430" y="106794"/>
                </a:lnTo>
                <a:lnTo>
                  <a:pt x="974641" y="123574"/>
                </a:lnTo>
                <a:lnTo>
                  <a:pt x="1144144" y="140667"/>
                </a:lnTo>
                <a:lnTo>
                  <a:pt x="1326965" y="156506"/>
                </a:lnTo>
                <a:lnTo>
                  <a:pt x="1518261" y="171717"/>
                </a:lnTo>
                <a:lnTo>
                  <a:pt x="1720453" y="185518"/>
                </a:lnTo>
                <a:lnTo>
                  <a:pt x="1931121" y="198690"/>
                </a:lnTo>
                <a:lnTo>
                  <a:pt x="2150869" y="211079"/>
                </a:lnTo>
                <a:lnTo>
                  <a:pt x="2263467" y="215470"/>
                </a:lnTo>
                <a:lnTo>
                  <a:pt x="2378487" y="220332"/>
                </a:lnTo>
                <a:lnTo>
                  <a:pt x="2495323" y="224879"/>
                </a:lnTo>
                <a:lnTo>
                  <a:pt x="2612764" y="227859"/>
                </a:lnTo>
                <a:lnTo>
                  <a:pt x="2732627" y="230525"/>
                </a:lnTo>
                <a:lnTo>
                  <a:pt x="2853700" y="233348"/>
                </a:lnTo>
                <a:lnTo>
                  <a:pt x="2977195" y="235229"/>
                </a:lnTo>
                <a:lnTo>
                  <a:pt x="3101901" y="235229"/>
                </a:lnTo>
                <a:lnTo>
                  <a:pt x="3227817" y="236170"/>
                </a:lnTo>
                <a:lnTo>
                  <a:pt x="3354944" y="235229"/>
                </a:lnTo>
                <a:lnTo>
                  <a:pt x="3483887" y="233348"/>
                </a:lnTo>
                <a:lnTo>
                  <a:pt x="3612830" y="231623"/>
                </a:lnTo>
                <a:lnTo>
                  <a:pt x="3743590" y="227859"/>
                </a:lnTo>
                <a:lnTo>
                  <a:pt x="3875560" y="223938"/>
                </a:lnTo>
                <a:lnTo>
                  <a:pt x="4007530" y="219391"/>
                </a:lnTo>
                <a:lnTo>
                  <a:pt x="4140710" y="212961"/>
                </a:lnTo>
                <a:lnTo>
                  <a:pt x="4275102" y="205277"/>
                </a:lnTo>
                <a:lnTo>
                  <a:pt x="4410098" y="197907"/>
                </a:lnTo>
                <a:lnTo>
                  <a:pt x="4545096" y="188498"/>
                </a:lnTo>
                <a:lnTo>
                  <a:pt x="4681909" y="177207"/>
                </a:lnTo>
                <a:lnTo>
                  <a:pt x="4816905" y="165916"/>
                </a:lnTo>
                <a:lnTo>
                  <a:pt x="4954323" y="152899"/>
                </a:lnTo>
                <a:lnTo>
                  <a:pt x="5092347" y="138629"/>
                </a:lnTo>
                <a:lnTo>
                  <a:pt x="5228555" y="123574"/>
                </a:lnTo>
                <a:lnTo>
                  <a:pt x="5366578" y="106010"/>
                </a:lnTo>
                <a:lnTo>
                  <a:pt x="5503997" y="87192"/>
                </a:lnTo>
                <a:lnTo>
                  <a:pt x="5642020" y="68530"/>
                </a:lnTo>
                <a:lnTo>
                  <a:pt x="5779438" y="46733"/>
                </a:lnTo>
                <a:lnTo>
                  <a:pt x="5916251" y="2446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15" name="Freeform 5">
            <a:extLst>
              <a:ext uri="{FF2B5EF4-FFF2-40B4-BE49-F238E27FC236}">
                <a16:creationId xmlns:a16="http://schemas.microsoft.com/office/drawing/2014/main" id="{F6ACD5FC-CAFE-48EB-B765-60EED2E0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8189455-0B1A-0946-BA96-8B81118E19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973668"/>
            <a:ext cx="2942210" cy="1020232"/>
          </a:xfrm>
        </p:spPr>
        <p:txBody>
          <a:bodyPr>
            <a:normAutofit/>
          </a:bodyPr>
          <a:lstStyle/>
          <a:p>
            <a:r>
              <a:rPr kumimoji="1" lang="en-US" altLang="ko-Kore-KR" sz="3300">
                <a:solidFill>
                  <a:srgbClr val="EBEBEB"/>
                </a:solidFill>
              </a:rPr>
              <a:t>After Create</a:t>
            </a:r>
            <a:endParaRPr kumimoji="1" lang="ko-Kore-KR" altLang="en-US" sz="3300">
              <a:solidFill>
                <a:srgbClr val="EBEBEB"/>
              </a:solidFill>
            </a:endParaRPr>
          </a:p>
        </p:txBody>
      </p:sp>
      <p:pic>
        <p:nvPicPr>
          <p:cNvPr id="5" name="Picture 4" descr="Text, whiteboard&#10;&#10;Description automatically generated">
            <a:extLst>
              <a:ext uri="{FF2B5EF4-FFF2-40B4-BE49-F238E27FC236}">
                <a16:creationId xmlns:a16="http://schemas.microsoft.com/office/drawing/2014/main" id="{85EF0D06-F0AC-6A42-8989-EE08327B29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194607" y="1295826"/>
            <a:ext cx="6391533" cy="4266348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9F33B405-D785-4738-B1C0-6A0AA5E982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233DC0E-DE6C-4FB6-A529-51B162641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1000"/>
                </a:schemeClr>
              </a:gs>
              <a:gs pos="75000">
                <a:schemeClr val="accent5">
                  <a:alpha val="0"/>
                </a:schemeClr>
              </a:gs>
              <a:gs pos="36000">
                <a:schemeClr val="accent5"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870477F-E451-4BC3-863F-0E2FC57288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8000"/>
                </a:schemeClr>
              </a:gs>
              <a:gs pos="72000">
                <a:schemeClr val="accent5">
                  <a:alpha val="0"/>
                </a:schemeClr>
              </a:gs>
              <a:gs pos="36000">
                <a:schemeClr val="accent5"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2972510-0A17-BC4B-9682-D17C92BC35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5" y="2120900"/>
            <a:ext cx="3133726" cy="3898900"/>
          </a:xfrm>
        </p:spPr>
        <p:txBody>
          <a:bodyPr>
            <a:normAutofit/>
          </a:bodyPr>
          <a:lstStyle/>
          <a:p>
            <a:r>
              <a:rPr kumimoji="1" lang="en-US" altLang="ko-Kore-KR">
                <a:solidFill>
                  <a:srgbClr val="FFFFFF"/>
                </a:solidFill>
              </a:rPr>
              <a:t>Get some feedback from people.</a:t>
            </a:r>
          </a:p>
          <a:p>
            <a:r>
              <a:rPr kumimoji="1" lang="en-US" altLang="ko-Kore-KR">
                <a:solidFill>
                  <a:srgbClr val="FFFFFF"/>
                </a:solidFill>
              </a:rPr>
              <a:t>Use the code and search for the most fit programming of alphabot to make it move. </a:t>
            </a:r>
            <a:endParaRPr kumimoji="1" lang="ko-Kore-KR" altLang="en-US">
              <a:solidFill>
                <a:srgbClr val="FFFFFF"/>
              </a:solidFill>
            </a:endParaRPr>
          </a:p>
        </p:txBody>
      </p:sp>
      <p:sp>
        <p:nvSpPr>
          <p:cNvPr id="23" name="Freeform 5">
            <a:extLst>
              <a:ext uri="{FF2B5EF4-FFF2-40B4-BE49-F238E27FC236}">
                <a16:creationId xmlns:a16="http://schemas.microsoft.com/office/drawing/2014/main" id="{B4A81DE1-E2BC-4A31-99EE-71350421B0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3140485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259CC0-4CF3-8744-8D82-C1C1806442D2}"/>
              </a:ext>
            </a:extLst>
          </p:cNvPr>
          <p:cNvSpPr txBox="1"/>
          <p:nvPr/>
        </p:nvSpPr>
        <p:spPr>
          <a:xfrm>
            <a:off x="8905599" y="5362119"/>
            <a:ext cx="2680541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3" tooltip="http://creative-commons-images.com/handwriting/f/feedback.html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4" tooltip="https://creativecommons.org/licenses/by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</a:t>
            </a:r>
            <a:endParaRPr lang="en-US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98980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9">
            <a:extLst>
              <a:ext uri="{FF2B5EF4-FFF2-40B4-BE49-F238E27FC236}">
                <a16:creationId xmlns:a16="http://schemas.microsoft.com/office/drawing/2014/main" id="{89EA2611-DCBA-4E97-A2B2-9A466E76B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3" name="Freeform: Shape 11">
            <a:extLst>
              <a:ext uri="{FF2B5EF4-FFF2-40B4-BE49-F238E27FC236}">
                <a16:creationId xmlns:a16="http://schemas.microsoft.com/office/drawing/2014/main" id="{FD2669AB-35DB-41EC-BE9C-DA80B60A32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6290102" y="977273"/>
            <a:ext cx="6053670" cy="4903455"/>
          </a:xfrm>
          <a:custGeom>
            <a:avLst/>
            <a:gdLst>
              <a:gd name="connsiteX0" fmla="*/ 6053670 w 6053670"/>
              <a:gd name="connsiteY0" fmla="*/ 1098 h 4903455"/>
              <a:gd name="connsiteX1" fmla="*/ 6053670 w 6053670"/>
              <a:gd name="connsiteY1" fmla="*/ 424590 h 4903455"/>
              <a:gd name="connsiteX2" fmla="*/ 6053670 w 6053670"/>
              <a:gd name="connsiteY2" fmla="*/ 1254558 h 4903455"/>
              <a:gd name="connsiteX3" fmla="*/ 6053670 w 6053670"/>
              <a:gd name="connsiteY3" fmla="*/ 4903455 h 4903455"/>
              <a:gd name="connsiteX4" fmla="*/ 0 w 6053670"/>
              <a:gd name="connsiteY4" fmla="*/ 4903455 h 4903455"/>
              <a:gd name="connsiteX5" fmla="*/ 0 w 6053670"/>
              <a:gd name="connsiteY5" fmla="*/ 1249853 h 4903455"/>
              <a:gd name="connsiteX6" fmla="*/ 0 w 6053670"/>
              <a:gd name="connsiteY6" fmla="*/ 424590 h 4903455"/>
              <a:gd name="connsiteX7" fmla="*/ 0 w 6053670"/>
              <a:gd name="connsiteY7" fmla="*/ 0 h 4903455"/>
              <a:gd name="connsiteX8" fmla="*/ 35717 w 6053670"/>
              <a:gd name="connsiteY8" fmla="*/ 5488 h 4903455"/>
              <a:gd name="connsiteX9" fmla="*/ 140445 w 6053670"/>
              <a:gd name="connsiteY9" fmla="*/ 21641 h 4903455"/>
              <a:gd name="connsiteX10" fmla="*/ 216722 w 6053670"/>
              <a:gd name="connsiteY10" fmla="*/ 32932 h 4903455"/>
              <a:gd name="connsiteX11" fmla="*/ 307527 w 6053670"/>
              <a:gd name="connsiteY11" fmla="*/ 44850 h 4903455"/>
              <a:gd name="connsiteX12" fmla="*/ 415282 w 6053670"/>
              <a:gd name="connsiteY12" fmla="*/ 59121 h 4903455"/>
              <a:gd name="connsiteX13" fmla="*/ 534539 w 6053670"/>
              <a:gd name="connsiteY13" fmla="*/ 74175 h 4903455"/>
              <a:gd name="connsiteX14" fmla="*/ 668931 w 6053670"/>
              <a:gd name="connsiteY14" fmla="*/ 90014 h 4903455"/>
              <a:gd name="connsiteX15" fmla="*/ 815430 w 6053670"/>
              <a:gd name="connsiteY15" fmla="*/ 106794 h 4903455"/>
              <a:gd name="connsiteX16" fmla="*/ 974641 w 6053670"/>
              <a:gd name="connsiteY16" fmla="*/ 123574 h 4903455"/>
              <a:gd name="connsiteX17" fmla="*/ 1144144 w 6053670"/>
              <a:gd name="connsiteY17" fmla="*/ 140667 h 4903455"/>
              <a:gd name="connsiteX18" fmla="*/ 1326965 w 6053670"/>
              <a:gd name="connsiteY18" fmla="*/ 156506 h 4903455"/>
              <a:gd name="connsiteX19" fmla="*/ 1518261 w 6053670"/>
              <a:gd name="connsiteY19" fmla="*/ 171717 h 4903455"/>
              <a:gd name="connsiteX20" fmla="*/ 1720453 w 6053670"/>
              <a:gd name="connsiteY20" fmla="*/ 185518 h 4903455"/>
              <a:gd name="connsiteX21" fmla="*/ 1931121 w 6053670"/>
              <a:gd name="connsiteY21" fmla="*/ 198690 h 4903455"/>
              <a:gd name="connsiteX22" fmla="*/ 2150869 w 6053670"/>
              <a:gd name="connsiteY22" fmla="*/ 211079 h 4903455"/>
              <a:gd name="connsiteX23" fmla="*/ 2263467 w 6053670"/>
              <a:gd name="connsiteY23" fmla="*/ 215470 h 4903455"/>
              <a:gd name="connsiteX24" fmla="*/ 2378487 w 6053670"/>
              <a:gd name="connsiteY24" fmla="*/ 220332 h 4903455"/>
              <a:gd name="connsiteX25" fmla="*/ 2495323 w 6053670"/>
              <a:gd name="connsiteY25" fmla="*/ 224879 h 4903455"/>
              <a:gd name="connsiteX26" fmla="*/ 2612764 w 6053670"/>
              <a:gd name="connsiteY26" fmla="*/ 227859 h 4903455"/>
              <a:gd name="connsiteX27" fmla="*/ 2732627 w 6053670"/>
              <a:gd name="connsiteY27" fmla="*/ 230525 h 4903455"/>
              <a:gd name="connsiteX28" fmla="*/ 2853700 w 6053670"/>
              <a:gd name="connsiteY28" fmla="*/ 233348 h 4903455"/>
              <a:gd name="connsiteX29" fmla="*/ 2977195 w 6053670"/>
              <a:gd name="connsiteY29" fmla="*/ 235229 h 4903455"/>
              <a:gd name="connsiteX30" fmla="*/ 3101900 w 6053670"/>
              <a:gd name="connsiteY30" fmla="*/ 235229 h 4903455"/>
              <a:gd name="connsiteX31" fmla="*/ 3227817 w 6053670"/>
              <a:gd name="connsiteY31" fmla="*/ 236170 h 4903455"/>
              <a:gd name="connsiteX32" fmla="*/ 3354944 w 6053670"/>
              <a:gd name="connsiteY32" fmla="*/ 235229 h 4903455"/>
              <a:gd name="connsiteX33" fmla="*/ 3483887 w 6053670"/>
              <a:gd name="connsiteY33" fmla="*/ 233348 h 4903455"/>
              <a:gd name="connsiteX34" fmla="*/ 3612830 w 6053670"/>
              <a:gd name="connsiteY34" fmla="*/ 231623 h 4903455"/>
              <a:gd name="connsiteX35" fmla="*/ 3743589 w 6053670"/>
              <a:gd name="connsiteY35" fmla="*/ 227859 h 4903455"/>
              <a:gd name="connsiteX36" fmla="*/ 3875559 w 6053670"/>
              <a:gd name="connsiteY36" fmla="*/ 223938 h 4903455"/>
              <a:gd name="connsiteX37" fmla="*/ 4007529 w 6053670"/>
              <a:gd name="connsiteY37" fmla="*/ 219391 h 4903455"/>
              <a:gd name="connsiteX38" fmla="*/ 4140710 w 6053670"/>
              <a:gd name="connsiteY38" fmla="*/ 212961 h 4903455"/>
              <a:gd name="connsiteX39" fmla="*/ 4275102 w 6053670"/>
              <a:gd name="connsiteY39" fmla="*/ 205277 h 4903455"/>
              <a:gd name="connsiteX40" fmla="*/ 4410098 w 6053670"/>
              <a:gd name="connsiteY40" fmla="*/ 197907 h 4903455"/>
              <a:gd name="connsiteX41" fmla="*/ 4545096 w 6053670"/>
              <a:gd name="connsiteY41" fmla="*/ 188498 h 4903455"/>
              <a:gd name="connsiteX42" fmla="*/ 4681909 w 6053670"/>
              <a:gd name="connsiteY42" fmla="*/ 177207 h 4903455"/>
              <a:gd name="connsiteX43" fmla="*/ 4816905 w 6053670"/>
              <a:gd name="connsiteY43" fmla="*/ 165916 h 4903455"/>
              <a:gd name="connsiteX44" fmla="*/ 4954323 w 6053670"/>
              <a:gd name="connsiteY44" fmla="*/ 152899 h 4903455"/>
              <a:gd name="connsiteX45" fmla="*/ 5092347 w 6053670"/>
              <a:gd name="connsiteY45" fmla="*/ 138629 h 4903455"/>
              <a:gd name="connsiteX46" fmla="*/ 5228555 w 6053670"/>
              <a:gd name="connsiteY46" fmla="*/ 123574 h 4903455"/>
              <a:gd name="connsiteX47" fmla="*/ 5366578 w 6053670"/>
              <a:gd name="connsiteY47" fmla="*/ 106010 h 4903455"/>
              <a:gd name="connsiteX48" fmla="*/ 5503997 w 6053670"/>
              <a:gd name="connsiteY48" fmla="*/ 87192 h 4903455"/>
              <a:gd name="connsiteX49" fmla="*/ 5642020 w 6053670"/>
              <a:gd name="connsiteY49" fmla="*/ 68530 h 4903455"/>
              <a:gd name="connsiteX50" fmla="*/ 5779438 w 6053670"/>
              <a:gd name="connsiteY50" fmla="*/ 46733 h 4903455"/>
              <a:gd name="connsiteX51" fmla="*/ 5916251 w 6053670"/>
              <a:gd name="connsiteY51" fmla="*/ 24464 h 4903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053670" h="4903455">
                <a:moveTo>
                  <a:pt x="6053670" y="1098"/>
                </a:moveTo>
                <a:lnTo>
                  <a:pt x="6053670" y="424590"/>
                </a:lnTo>
                <a:lnTo>
                  <a:pt x="6053670" y="1254558"/>
                </a:lnTo>
                <a:lnTo>
                  <a:pt x="6053670" y="4903455"/>
                </a:lnTo>
                <a:lnTo>
                  <a:pt x="0" y="4903455"/>
                </a:lnTo>
                <a:lnTo>
                  <a:pt x="0" y="1249853"/>
                </a:lnTo>
                <a:lnTo>
                  <a:pt x="0" y="424590"/>
                </a:lnTo>
                <a:lnTo>
                  <a:pt x="0" y="0"/>
                </a:lnTo>
                <a:lnTo>
                  <a:pt x="35717" y="5488"/>
                </a:lnTo>
                <a:lnTo>
                  <a:pt x="140445" y="21641"/>
                </a:lnTo>
                <a:lnTo>
                  <a:pt x="216722" y="32932"/>
                </a:lnTo>
                <a:lnTo>
                  <a:pt x="307527" y="44850"/>
                </a:lnTo>
                <a:lnTo>
                  <a:pt x="415282" y="59121"/>
                </a:lnTo>
                <a:lnTo>
                  <a:pt x="534539" y="74175"/>
                </a:lnTo>
                <a:lnTo>
                  <a:pt x="668931" y="90014"/>
                </a:lnTo>
                <a:lnTo>
                  <a:pt x="815430" y="106794"/>
                </a:lnTo>
                <a:lnTo>
                  <a:pt x="974641" y="123574"/>
                </a:lnTo>
                <a:lnTo>
                  <a:pt x="1144144" y="140667"/>
                </a:lnTo>
                <a:lnTo>
                  <a:pt x="1326965" y="156506"/>
                </a:lnTo>
                <a:lnTo>
                  <a:pt x="1518261" y="171717"/>
                </a:lnTo>
                <a:lnTo>
                  <a:pt x="1720453" y="185518"/>
                </a:lnTo>
                <a:lnTo>
                  <a:pt x="1931121" y="198690"/>
                </a:lnTo>
                <a:lnTo>
                  <a:pt x="2150869" y="211079"/>
                </a:lnTo>
                <a:lnTo>
                  <a:pt x="2263467" y="215470"/>
                </a:lnTo>
                <a:lnTo>
                  <a:pt x="2378487" y="220332"/>
                </a:lnTo>
                <a:lnTo>
                  <a:pt x="2495323" y="224879"/>
                </a:lnTo>
                <a:lnTo>
                  <a:pt x="2612764" y="227859"/>
                </a:lnTo>
                <a:lnTo>
                  <a:pt x="2732627" y="230525"/>
                </a:lnTo>
                <a:lnTo>
                  <a:pt x="2853700" y="233348"/>
                </a:lnTo>
                <a:lnTo>
                  <a:pt x="2977195" y="235229"/>
                </a:lnTo>
                <a:lnTo>
                  <a:pt x="3101900" y="235229"/>
                </a:lnTo>
                <a:lnTo>
                  <a:pt x="3227817" y="236170"/>
                </a:lnTo>
                <a:lnTo>
                  <a:pt x="3354944" y="235229"/>
                </a:lnTo>
                <a:lnTo>
                  <a:pt x="3483887" y="233348"/>
                </a:lnTo>
                <a:lnTo>
                  <a:pt x="3612830" y="231623"/>
                </a:lnTo>
                <a:lnTo>
                  <a:pt x="3743589" y="227859"/>
                </a:lnTo>
                <a:lnTo>
                  <a:pt x="3875559" y="223938"/>
                </a:lnTo>
                <a:lnTo>
                  <a:pt x="4007529" y="219391"/>
                </a:lnTo>
                <a:lnTo>
                  <a:pt x="4140710" y="212961"/>
                </a:lnTo>
                <a:lnTo>
                  <a:pt x="4275102" y="205277"/>
                </a:lnTo>
                <a:lnTo>
                  <a:pt x="4410098" y="197907"/>
                </a:lnTo>
                <a:lnTo>
                  <a:pt x="4545096" y="188498"/>
                </a:lnTo>
                <a:lnTo>
                  <a:pt x="4681909" y="177207"/>
                </a:lnTo>
                <a:lnTo>
                  <a:pt x="4816905" y="165916"/>
                </a:lnTo>
                <a:lnTo>
                  <a:pt x="4954323" y="152899"/>
                </a:lnTo>
                <a:lnTo>
                  <a:pt x="5092347" y="138629"/>
                </a:lnTo>
                <a:lnTo>
                  <a:pt x="5228555" y="123574"/>
                </a:lnTo>
                <a:lnTo>
                  <a:pt x="5366578" y="106010"/>
                </a:lnTo>
                <a:lnTo>
                  <a:pt x="5503997" y="87192"/>
                </a:lnTo>
                <a:lnTo>
                  <a:pt x="5642020" y="68530"/>
                </a:lnTo>
                <a:lnTo>
                  <a:pt x="5779438" y="46733"/>
                </a:lnTo>
                <a:lnTo>
                  <a:pt x="5916251" y="2446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34" name="Freeform 5">
            <a:extLst>
              <a:ext uri="{FF2B5EF4-FFF2-40B4-BE49-F238E27FC236}">
                <a16:creationId xmlns:a16="http://schemas.microsoft.com/office/drawing/2014/main" id="{BBC615D1-6E12-40EF-915B-316CFDB550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1069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35" name="Freeform 5">
            <a:extLst>
              <a:ext uri="{FF2B5EF4-FFF2-40B4-BE49-F238E27FC236}">
                <a16:creationId xmlns:a16="http://schemas.microsoft.com/office/drawing/2014/main" id="{B9797D36-DE1E-47CD-881A-6C1F582826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5349246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/>
          <a:lstStyle/>
          <a:p>
            <a:endParaRPr 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4D0877E-6C56-7E47-9972-7AC0B3DFB9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098" y="629265"/>
            <a:ext cx="6072776" cy="1622322"/>
          </a:xfrm>
        </p:spPr>
        <p:txBody>
          <a:bodyPr>
            <a:normAutofit/>
          </a:bodyPr>
          <a:lstStyle/>
          <a:p>
            <a:r>
              <a:rPr kumimoji="1" lang="en-US" altLang="ko-Kore-KR">
                <a:solidFill>
                  <a:schemeClr val="tx1"/>
                </a:solidFill>
              </a:rPr>
              <a:t>Final Type</a:t>
            </a:r>
            <a:endParaRPr kumimoji="1" lang="ko-Kore-KR" altLang="en-US">
              <a:solidFill>
                <a:schemeClr val="tx1"/>
              </a:solidFill>
            </a:endParaRPr>
          </a:p>
        </p:txBody>
      </p:sp>
      <p:pic>
        <p:nvPicPr>
          <p:cNvPr id="5" name="Picture 4" descr="A picture containing text, table, floor, indoor&#10;&#10;Description automatically generated">
            <a:extLst>
              <a:ext uri="{FF2B5EF4-FFF2-40B4-BE49-F238E27FC236}">
                <a16:creationId xmlns:a16="http://schemas.microsoft.com/office/drawing/2014/main" id="{10A9F7DD-2671-E44C-813D-816876F5BF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21" r="-3" b="-3"/>
          <a:stretch/>
        </p:blipFill>
        <p:spPr>
          <a:xfrm rot="5400000">
            <a:off x="6688200" y="1375132"/>
            <a:ext cx="5585369" cy="4125317"/>
          </a:xfrm>
          <a:prstGeom prst="rect">
            <a:avLst/>
          </a:prstGeom>
        </p:spPr>
      </p:pic>
      <p:sp>
        <p:nvSpPr>
          <p:cNvPr id="36" name="Rectangle 17">
            <a:extLst>
              <a:ext uri="{FF2B5EF4-FFF2-40B4-BE49-F238E27FC236}">
                <a16:creationId xmlns:a16="http://schemas.microsoft.com/office/drawing/2014/main" id="{4A2FAF1F-F462-46AF-A9E6-CC93C4E2C3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7" name="Oval 19">
            <a:extLst>
              <a:ext uri="{FF2B5EF4-FFF2-40B4-BE49-F238E27FC236}">
                <a16:creationId xmlns:a16="http://schemas.microsoft.com/office/drawing/2014/main" id="{7146BED8-BAE9-42C5-A3DD-7B946445DB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1000"/>
                </a:schemeClr>
              </a:gs>
              <a:gs pos="75000">
                <a:schemeClr val="accent5">
                  <a:alpha val="0"/>
                </a:schemeClr>
              </a:gs>
              <a:gs pos="36000">
                <a:schemeClr val="accent5"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Oval 21">
            <a:extLst>
              <a:ext uri="{FF2B5EF4-FFF2-40B4-BE49-F238E27FC236}">
                <a16:creationId xmlns:a16="http://schemas.microsoft.com/office/drawing/2014/main" id="{15765FE8-B62F-41E4-A73C-74C91A8FD9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8000"/>
                </a:schemeClr>
              </a:gs>
              <a:gs pos="72000">
                <a:schemeClr val="accent5">
                  <a:alpha val="0"/>
                </a:schemeClr>
              </a:gs>
              <a:gs pos="36000">
                <a:schemeClr val="accent5"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08EA657-4C7F-1844-9766-BC8D4BD826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098" y="2418735"/>
            <a:ext cx="6072776" cy="3811740"/>
          </a:xfrm>
        </p:spPr>
        <p:txBody>
          <a:bodyPr anchor="ctr">
            <a:normAutofit/>
          </a:bodyPr>
          <a:lstStyle/>
          <a:p>
            <a:r>
              <a:rPr kumimoji="1" lang="en-US" altLang="en-US" dirty="0">
                <a:solidFill>
                  <a:schemeClr val="tx1"/>
                </a:solidFill>
              </a:rPr>
              <a:t>Attach the Trunk on the </a:t>
            </a:r>
            <a:r>
              <a:rPr kumimoji="1" lang="en-US" altLang="en-US" dirty="0" err="1">
                <a:solidFill>
                  <a:schemeClr val="tx1"/>
                </a:solidFill>
              </a:rPr>
              <a:t>Alphabot</a:t>
            </a:r>
            <a:r>
              <a:rPr kumimoji="1" lang="en-US" altLang="en-US" dirty="0">
                <a:solidFill>
                  <a:schemeClr val="tx1"/>
                </a:solidFill>
              </a:rPr>
              <a:t> to add some</a:t>
            </a:r>
            <a:r>
              <a:rPr kumimoji="1" lang="ko-KR" altLang="en-US" dirty="0">
                <a:solidFill>
                  <a:schemeClr val="tx1"/>
                </a:solidFill>
              </a:rPr>
              <a:t> </a:t>
            </a:r>
            <a:r>
              <a:rPr kumimoji="1" lang="en-US" altLang="ko-KR" dirty="0">
                <a:solidFill>
                  <a:schemeClr val="tx1"/>
                </a:solidFill>
              </a:rPr>
              <a:t>luggage</a:t>
            </a:r>
            <a:endParaRPr kumimoji="1" lang="ko-Kore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37029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43780CE-2BE5-46F6-97B2-60DF30217E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61A87A49-68E6-459E-A5A6-46229FF421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171964" y="-140866"/>
            <a:ext cx="6053670" cy="7139732"/>
          </a:xfrm>
          <a:custGeom>
            <a:avLst/>
            <a:gdLst>
              <a:gd name="connsiteX0" fmla="*/ 6053670 w 6053670"/>
              <a:gd name="connsiteY0" fmla="*/ 1098 h 7139732"/>
              <a:gd name="connsiteX1" fmla="*/ 6053670 w 6053670"/>
              <a:gd name="connsiteY1" fmla="*/ 1084479 h 7139732"/>
              <a:gd name="connsiteX2" fmla="*/ 6053670 w 6053670"/>
              <a:gd name="connsiteY2" fmla="*/ 1254558 h 7139732"/>
              <a:gd name="connsiteX3" fmla="*/ 6053670 w 6053670"/>
              <a:gd name="connsiteY3" fmla="*/ 7139732 h 7139732"/>
              <a:gd name="connsiteX4" fmla="*/ 0 w 6053670"/>
              <a:gd name="connsiteY4" fmla="*/ 7139732 h 7139732"/>
              <a:gd name="connsiteX5" fmla="*/ 0 w 6053670"/>
              <a:gd name="connsiteY5" fmla="*/ 1249853 h 7139732"/>
              <a:gd name="connsiteX6" fmla="*/ 0 w 6053670"/>
              <a:gd name="connsiteY6" fmla="*/ 1084479 h 7139732"/>
              <a:gd name="connsiteX7" fmla="*/ 0 w 6053670"/>
              <a:gd name="connsiteY7" fmla="*/ 0 h 7139732"/>
              <a:gd name="connsiteX8" fmla="*/ 35717 w 6053670"/>
              <a:gd name="connsiteY8" fmla="*/ 5488 h 7139732"/>
              <a:gd name="connsiteX9" fmla="*/ 140445 w 6053670"/>
              <a:gd name="connsiteY9" fmla="*/ 21641 h 7139732"/>
              <a:gd name="connsiteX10" fmla="*/ 216722 w 6053670"/>
              <a:gd name="connsiteY10" fmla="*/ 32932 h 7139732"/>
              <a:gd name="connsiteX11" fmla="*/ 307527 w 6053670"/>
              <a:gd name="connsiteY11" fmla="*/ 44850 h 7139732"/>
              <a:gd name="connsiteX12" fmla="*/ 415282 w 6053670"/>
              <a:gd name="connsiteY12" fmla="*/ 59121 h 7139732"/>
              <a:gd name="connsiteX13" fmla="*/ 534539 w 6053670"/>
              <a:gd name="connsiteY13" fmla="*/ 74175 h 7139732"/>
              <a:gd name="connsiteX14" fmla="*/ 668931 w 6053670"/>
              <a:gd name="connsiteY14" fmla="*/ 90014 h 7139732"/>
              <a:gd name="connsiteX15" fmla="*/ 815430 w 6053670"/>
              <a:gd name="connsiteY15" fmla="*/ 106794 h 7139732"/>
              <a:gd name="connsiteX16" fmla="*/ 974641 w 6053670"/>
              <a:gd name="connsiteY16" fmla="*/ 123574 h 7139732"/>
              <a:gd name="connsiteX17" fmla="*/ 1144144 w 6053670"/>
              <a:gd name="connsiteY17" fmla="*/ 140667 h 7139732"/>
              <a:gd name="connsiteX18" fmla="*/ 1326965 w 6053670"/>
              <a:gd name="connsiteY18" fmla="*/ 156506 h 7139732"/>
              <a:gd name="connsiteX19" fmla="*/ 1518261 w 6053670"/>
              <a:gd name="connsiteY19" fmla="*/ 171717 h 7139732"/>
              <a:gd name="connsiteX20" fmla="*/ 1720453 w 6053670"/>
              <a:gd name="connsiteY20" fmla="*/ 185518 h 7139732"/>
              <a:gd name="connsiteX21" fmla="*/ 1931121 w 6053670"/>
              <a:gd name="connsiteY21" fmla="*/ 198690 h 7139732"/>
              <a:gd name="connsiteX22" fmla="*/ 2150869 w 6053670"/>
              <a:gd name="connsiteY22" fmla="*/ 211079 h 7139732"/>
              <a:gd name="connsiteX23" fmla="*/ 2263467 w 6053670"/>
              <a:gd name="connsiteY23" fmla="*/ 215470 h 7139732"/>
              <a:gd name="connsiteX24" fmla="*/ 2378487 w 6053670"/>
              <a:gd name="connsiteY24" fmla="*/ 220332 h 7139732"/>
              <a:gd name="connsiteX25" fmla="*/ 2495323 w 6053670"/>
              <a:gd name="connsiteY25" fmla="*/ 224879 h 7139732"/>
              <a:gd name="connsiteX26" fmla="*/ 2612764 w 6053670"/>
              <a:gd name="connsiteY26" fmla="*/ 227859 h 7139732"/>
              <a:gd name="connsiteX27" fmla="*/ 2732627 w 6053670"/>
              <a:gd name="connsiteY27" fmla="*/ 230525 h 7139732"/>
              <a:gd name="connsiteX28" fmla="*/ 2853700 w 6053670"/>
              <a:gd name="connsiteY28" fmla="*/ 233348 h 7139732"/>
              <a:gd name="connsiteX29" fmla="*/ 2977195 w 6053670"/>
              <a:gd name="connsiteY29" fmla="*/ 235229 h 7139732"/>
              <a:gd name="connsiteX30" fmla="*/ 3101901 w 6053670"/>
              <a:gd name="connsiteY30" fmla="*/ 235229 h 7139732"/>
              <a:gd name="connsiteX31" fmla="*/ 3227817 w 6053670"/>
              <a:gd name="connsiteY31" fmla="*/ 236170 h 7139732"/>
              <a:gd name="connsiteX32" fmla="*/ 3354944 w 6053670"/>
              <a:gd name="connsiteY32" fmla="*/ 235229 h 7139732"/>
              <a:gd name="connsiteX33" fmla="*/ 3483887 w 6053670"/>
              <a:gd name="connsiteY33" fmla="*/ 233348 h 7139732"/>
              <a:gd name="connsiteX34" fmla="*/ 3612830 w 6053670"/>
              <a:gd name="connsiteY34" fmla="*/ 231623 h 7139732"/>
              <a:gd name="connsiteX35" fmla="*/ 3743590 w 6053670"/>
              <a:gd name="connsiteY35" fmla="*/ 227859 h 7139732"/>
              <a:gd name="connsiteX36" fmla="*/ 3875560 w 6053670"/>
              <a:gd name="connsiteY36" fmla="*/ 223938 h 7139732"/>
              <a:gd name="connsiteX37" fmla="*/ 4007530 w 6053670"/>
              <a:gd name="connsiteY37" fmla="*/ 219391 h 7139732"/>
              <a:gd name="connsiteX38" fmla="*/ 4140710 w 6053670"/>
              <a:gd name="connsiteY38" fmla="*/ 212961 h 7139732"/>
              <a:gd name="connsiteX39" fmla="*/ 4275102 w 6053670"/>
              <a:gd name="connsiteY39" fmla="*/ 205277 h 7139732"/>
              <a:gd name="connsiteX40" fmla="*/ 4410098 w 6053670"/>
              <a:gd name="connsiteY40" fmla="*/ 197907 h 7139732"/>
              <a:gd name="connsiteX41" fmla="*/ 4545096 w 6053670"/>
              <a:gd name="connsiteY41" fmla="*/ 188498 h 7139732"/>
              <a:gd name="connsiteX42" fmla="*/ 4681909 w 6053670"/>
              <a:gd name="connsiteY42" fmla="*/ 177207 h 7139732"/>
              <a:gd name="connsiteX43" fmla="*/ 4816905 w 6053670"/>
              <a:gd name="connsiteY43" fmla="*/ 165916 h 7139732"/>
              <a:gd name="connsiteX44" fmla="*/ 4954323 w 6053670"/>
              <a:gd name="connsiteY44" fmla="*/ 152899 h 7139732"/>
              <a:gd name="connsiteX45" fmla="*/ 5092347 w 6053670"/>
              <a:gd name="connsiteY45" fmla="*/ 138629 h 7139732"/>
              <a:gd name="connsiteX46" fmla="*/ 5228555 w 6053670"/>
              <a:gd name="connsiteY46" fmla="*/ 123574 h 7139732"/>
              <a:gd name="connsiteX47" fmla="*/ 5366578 w 6053670"/>
              <a:gd name="connsiteY47" fmla="*/ 106010 h 7139732"/>
              <a:gd name="connsiteX48" fmla="*/ 5503997 w 6053670"/>
              <a:gd name="connsiteY48" fmla="*/ 87192 h 7139732"/>
              <a:gd name="connsiteX49" fmla="*/ 5642020 w 6053670"/>
              <a:gd name="connsiteY49" fmla="*/ 68530 h 7139732"/>
              <a:gd name="connsiteX50" fmla="*/ 5779438 w 6053670"/>
              <a:gd name="connsiteY50" fmla="*/ 46733 h 7139732"/>
              <a:gd name="connsiteX51" fmla="*/ 5916251 w 6053670"/>
              <a:gd name="connsiteY51" fmla="*/ 24464 h 7139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053670" h="7139732">
                <a:moveTo>
                  <a:pt x="6053670" y="1098"/>
                </a:moveTo>
                <a:lnTo>
                  <a:pt x="6053670" y="1084479"/>
                </a:lnTo>
                <a:lnTo>
                  <a:pt x="6053670" y="1254558"/>
                </a:lnTo>
                <a:lnTo>
                  <a:pt x="6053670" y="7139732"/>
                </a:lnTo>
                <a:lnTo>
                  <a:pt x="0" y="7139732"/>
                </a:lnTo>
                <a:lnTo>
                  <a:pt x="0" y="1249853"/>
                </a:lnTo>
                <a:lnTo>
                  <a:pt x="0" y="1084479"/>
                </a:lnTo>
                <a:lnTo>
                  <a:pt x="0" y="0"/>
                </a:lnTo>
                <a:lnTo>
                  <a:pt x="35717" y="5488"/>
                </a:lnTo>
                <a:lnTo>
                  <a:pt x="140445" y="21641"/>
                </a:lnTo>
                <a:lnTo>
                  <a:pt x="216722" y="32932"/>
                </a:lnTo>
                <a:lnTo>
                  <a:pt x="307527" y="44850"/>
                </a:lnTo>
                <a:lnTo>
                  <a:pt x="415282" y="59121"/>
                </a:lnTo>
                <a:lnTo>
                  <a:pt x="534539" y="74175"/>
                </a:lnTo>
                <a:lnTo>
                  <a:pt x="668931" y="90014"/>
                </a:lnTo>
                <a:lnTo>
                  <a:pt x="815430" y="106794"/>
                </a:lnTo>
                <a:lnTo>
                  <a:pt x="974641" y="123574"/>
                </a:lnTo>
                <a:lnTo>
                  <a:pt x="1144144" y="140667"/>
                </a:lnTo>
                <a:lnTo>
                  <a:pt x="1326965" y="156506"/>
                </a:lnTo>
                <a:lnTo>
                  <a:pt x="1518261" y="171717"/>
                </a:lnTo>
                <a:lnTo>
                  <a:pt x="1720453" y="185518"/>
                </a:lnTo>
                <a:lnTo>
                  <a:pt x="1931121" y="198690"/>
                </a:lnTo>
                <a:lnTo>
                  <a:pt x="2150869" y="211079"/>
                </a:lnTo>
                <a:lnTo>
                  <a:pt x="2263467" y="215470"/>
                </a:lnTo>
                <a:lnTo>
                  <a:pt x="2378487" y="220332"/>
                </a:lnTo>
                <a:lnTo>
                  <a:pt x="2495323" y="224879"/>
                </a:lnTo>
                <a:lnTo>
                  <a:pt x="2612764" y="227859"/>
                </a:lnTo>
                <a:lnTo>
                  <a:pt x="2732627" y="230525"/>
                </a:lnTo>
                <a:lnTo>
                  <a:pt x="2853700" y="233348"/>
                </a:lnTo>
                <a:lnTo>
                  <a:pt x="2977195" y="235229"/>
                </a:lnTo>
                <a:lnTo>
                  <a:pt x="3101901" y="235229"/>
                </a:lnTo>
                <a:lnTo>
                  <a:pt x="3227817" y="236170"/>
                </a:lnTo>
                <a:lnTo>
                  <a:pt x="3354944" y="235229"/>
                </a:lnTo>
                <a:lnTo>
                  <a:pt x="3483887" y="233348"/>
                </a:lnTo>
                <a:lnTo>
                  <a:pt x="3612830" y="231623"/>
                </a:lnTo>
                <a:lnTo>
                  <a:pt x="3743590" y="227859"/>
                </a:lnTo>
                <a:lnTo>
                  <a:pt x="3875560" y="223938"/>
                </a:lnTo>
                <a:lnTo>
                  <a:pt x="4007530" y="219391"/>
                </a:lnTo>
                <a:lnTo>
                  <a:pt x="4140710" y="212961"/>
                </a:lnTo>
                <a:lnTo>
                  <a:pt x="4275102" y="205277"/>
                </a:lnTo>
                <a:lnTo>
                  <a:pt x="4410098" y="197907"/>
                </a:lnTo>
                <a:lnTo>
                  <a:pt x="4545096" y="188498"/>
                </a:lnTo>
                <a:lnTo>
                  <a:pt x="4681909" y="177207"/>
                </a:lnTo>
                <a:lnTo>
                  <a:pt x="4816905" y="165916"/>
                </a:lnTo>
                <a:lnTo>
                  <a:pt x="4954323" y="152899"/>
                </a:lnTo>
                <a:lnTo>
                  <a:pt x="5092347" y="138629"/>
                </a:lnTo>
                <a:lnTo>
                  <a:pt x="5228555" y="123574"/>
                </a:lnTo>
                <a:lnTo>
                  <a:pt x="5366578" y="106010"/>
                </a:lnTo>
                <a:lnTo>
                  <a:pt x="5503997" y="87192"/>
                </a:lnTo>
                <a:lnTo>
                  <a:pt x="5642020" y="68530"/>
                </a:lnTo>
                <a:lnTo>
                  <a:pt x="5779438" y="46733"/>
                </a:lnTo>
                <a:lnTo>
                  <a:pt x="5916251" y="2446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15" name="Freeform 5">
            <a:extLst>
              <a:ext uri="{FF2B5EF4-FFF2-40B4-BE49-F238E27FC236}">
                <a16:creationId xmlns:a16="http://schemas.microsoft.com/office/drawing/2014/main" id="{F6ACD5FC-CAFE-48EB-B765-60EED2E0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33AA47-A3D6-6844-9800-F554A63B6F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973668"/>
            <a:ext cx="2942210" cy="102023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300">
                <a:solidFill>
                  <a:srgbClr val="EBEBEB"/>
                </a:solidFill>
              </a:rPr>
              <a:t>Mission statement</a:t>
            </a:r>
          </a:p>
        </p:txBody>
      </p:sp>
      <p:pic>
        <p:nvPicPr>
          <p:cNvPr id="5" name="Picture 4" descr="A picture containing text, sky, outdoor, sign&#10;&#10;Description automatically generated">
            <a:extLst>
              <a:ext uri="{FF2B5EF4-FFF2-40B4-BE49-F238E27FC236}">
                <a16:creationId xmlns:a16="http://schemas.microsoft.com/office/drawing/2014/main" id="{63E92606-221C-5F4B-A50F-968BDF7ABB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194607" y="1303815"/>
            <a:ext cx="6391533" cy="4250369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9F33B405-D785-4738-B1C0-6A0AA5E982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233DC0E-DE6C-4FB6-A529-51B162641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1000"/>
                </a:schemeClr>
              </a:gs>
              <a:gs pos="75000">
                <a:schemeClr val="accent5">
                  <a:alpha val="0"/>
                </a:schemeClr>
              </a:gs>
              <a:gs pos="36000">
                <a:schemeClr val="accent5"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870477F-E451-4BC3-863F-0E2FC57288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8000"/>
                </a:schemeClr>
              </a:gs>
              <a:gs pos="72000">
                <a:schemeClr val="accent5">
                  <a:alpha val="0"/>
                </a:schemeClr>
              </a:gs>
              <a:gs pos="36000">
                <a:schemeClr val="accent5"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FA472A-CBE7-F54F-B732-13C7F8F2B7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5" y="2120900"/>
            <a:ext cx="3133726" cy="3898900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Track the line!</a:t>
            </a:r>
          </a:p>
          <a:p>
            <a:r>
              <a:rPr lang="en-US">
                <a:solidFill>
                  <a:srgbClr val="FFFFFF"/>
                </a:solidFill>
              </a:rPr>
              <a:t>Delivery the product to final destination!</a:t>
            </a:r>
          </a:p>
          <a:p>
            <a:r>
              <a:rPr lang="en-US">
                <a:solidFill>
                  <a:srgbClr val="FFFFFF"/>
                </a:solidFill>
              </a:rPr>
              <a:t>Try to make safe movement as possible as it can.</a:t>
            </a:r>
          </a:p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23" name="Freeform 5">
            <a:extLst>
              <a:ext uri="{FF2B5EF4-FFF2-40B4-BE49-F238E27FC236}">
                <a16:creationId xmlns:a16="http://schemas.microsoft.com/office/drawing/2014/main" id="{B4A81DE1-E2BC-4A31-99EE-71350421B0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3140485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A66CCE0-6183-1B4D-8FC6-E91E9C591B3B}"/>
              </a:ext>
            </a:extLst>
          </p:cNvPr>
          <p:cNvSpPr txBox="1"/>
          <p:nvPr/>
        </p:nvSpPr>
        <p:spPr>
          <a:xfrm>
            <a:off x="8905599" y="5354129"/>
            <a:ext cx="2680541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3" tooltip="https://www.picpedia.org/highway-signs/m/mission.html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4" tooltip="https://creativecommons.org/licenses/by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</a:t>
            </a:r>
            <a:endParaRPr lang="en-US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41122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510C9632-BB6F-48EE-AB65-501878BA5D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587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EC8AAB6-953B-4D29-9967-3C44D06BB4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171964" y="-140866"/>
            <a:ext cx="6053670" cy="7139732"/>
          </a:xfrm>
          <a:custGeom>
            <a:avLst/>
            <a:gdLst>
              <a:gd name="connsiteX0" fmla="*/ 6053670 w 6053670"/>
              <a:gd name="connsiteY0" fmla="*/ 1098 h 7139732"/>
              <a:gd name="connsiteX1" fmla="*/ 6053670 w 6053670"/>
              <a:gd name="connsiteY1" fmla="*/ 1084479 h 7139732"/>
              <a:gd name="connsiteX2" fmla="*/ 6053670 w 6053670"/>
              <a:gd name="connsiteY2" fmla="*/ 1254558 h 7139732"/>
              <a:gd name="connsiteX3" fmla="*/ 6053670 w 6053670"/>
              <a:gd name="connsiteY3" fmla="*/ 7139732 h 7139732"/>
              <a:gd name="connsiteX4" fmla="*/ 0 w 6053670"/>
              <a:gd name="connsiteY4" fmla="*/ 7139732 h 7139732"/>
              <a:gd name="connsiteX5" fmla="*/ 0 w 6053670"/>
              <a:gd name="connsiteY5" fmla="*/ 1249853 h 7139732"/>
              <a:gd name="connsiteX6" fmla="*/ 0 w 6053670"/>
              <a:gd name="connsiteY6" fmla="*/ 1084479 h 7139732"/>
              <a:gd name="connsiteX7" fmla="*/ 0 w 6053670"/>
              <a:gd name="connsiteY7" fmla="*/ 0 h 7139732"/>
              <a:gd name="connsiteX8" fmla="*/ 35717 w 6053670"/>
              <a:gd name="connsiteY8" fmla="*/ 5488 h 7139732"/>
              <a:gd name="connsiteX9" fmla="*/ 140445 w 6053670"/>
              <a:gd name="connsiteY9" fmla="*/ 21641 h 7139732"/>
              <a:gd name="connsiteX10" fmla="*/ 216722 w 6053670"/>
              <a:gd name="connsiteY10" fmla="*/ 32932 h 7139732"/>
              <a:gd name="connsiteX11" fmla="*/ 307527 w 6053670"/>
              <a:gd name="connsiteY11" fmla="*/ 44850 h 7139732"/>
              <a:gd name="connsiteX12" fmla="*/ 415282 w 6053670"/>
              <a:gd name="connsiteY12" fmla="*/ 59121 h 7139732"/>
              <a:gd name="connsiteX13" fmla="*/ 534539 w 6053670"/>
              <a:gd name="connsiteY13" fmla="*/ 74175 h 7139732"/>
              <a:gd name="connsiteX14" fmla="*/ 668931 w 6053670"/>
              <a:gd name="connsiteY14" fmla="*/ 90014 h 7139732"/>
              <a:gd name="connsiteX15" fmla="*/ 815430 w 6053670"/>
              <a:gd name="connsiteY15" fmla="*/ 106794 h 7139732"/>
              <a:gd name="connsiteX16" fmla="*/ 974641 w 6053670"/>
              <a:gd name="connsiteY16" fmla="*/ 123574 h 7139732"/>
              <a:gd name="connsiteX17" fmla="*/ 1144144 w 6053670"/>
              <a:gd name="connsiteY17" fmla="*/ 140667 h 7139732"/>
              <a:gd name="connsiteX18" fmla="*/ 1326965 w 6053670"/>
              <a:gd name="connsiteY18" fmla="*/ 156506 h 7139732"/>
              <a:gd name="connsiteX19" fmla="*/ 1518261 w 6053670"/>
              <a:gd name="connsiteY19" fmla="*/ 171717 h 7139732"/>
              <a:gd name="connsiteX20" fmla="*/ 1720453 w 6053670"/>
              <a:gd name="connsiteY20" fmla="*/ 185518 h 7139732"/>
              <a:gd name="connsiteX21" fmla="*/ 1931121 w 6053670"/>
              <a:gd name="connsiteY21" fmla="*/ 198690 h 7139732"/>
              <a:gd name="connsiteX22" fmla="*/ 2150869 w 6053670"/>
              <a:gd name="connsiteY22" fmla="*/ 211079 h 7139732"/>
              <a:gd name="connsiteX23" fmla="*/ 2263467 w 6053670"/>
              <a:gd name="connsiteY23" fmla="*/ 215470 h 7139732"/>
              <a:gd name="connsiteX24" fmla="*/ 2378487 w 6053670"/>
              <a:gd name="connsiteY24" fmla="*/ 220332 h 7139732"/>
              <a:gd name="connsiteX25" fmla="*/ 2495323 w 6053670"/>
              <a:gd name="connsiteY25" fmla="*/ 224879 h 7139732"/>
              <a:gd name="connsiteX26" fmla="*/ 2612764 w 6053670"/>
              <a:gd name="connsiteY26" fmla="*/ 227859 h 7139732"/>
              <a:gd name="connsiteX27" fmla="*/ 2732627 w 6053670"/>
              <a:gd name="connsiteY27" fmla="*/ 230525 h 7139732"/>
              <a:gd name="connsiteX28" fmla="*/ 2853700 w 6053670"/>
              <a:gd name="connsiteY28" fmla="*/ 233348 h 7139732"/>
              <a:gd name="connsiteX29" fmla="*/ 2977195 w 6053670"/>
              <a:gd name="connsiteY29" fmla="*/ 235229 h 7139732"/>
              <a:gd name="connsiteX30" fmla="*/ 3101901 w 6053670"/>
              <a:gd name="connsiteY30" fmla="*/ 235229 h 7139732"/>
              <a:gd name="connsiteX31" fmla="*/ 3227817 w 6053670"/>
              <a:gd name="connsiteY31" fmla="*/ 236170 h 7139732"/>
              <a:gd name="connsiteX32" fmla="*/ 3354944 w 6053670"/>
              <a:gd name="connsiteY32" fmla="*/ 235229 h 7139732"/>
              <a:gd name="connsiteX33" fmla="*/ 3483887 w 6053670"/>
              <a:gd name="connsiteY33" fmla="*/ 233348 h 7139732"/>
              <a:gd name="connsiteX34" fmla="*/ 3612830 w 6053670"/>
              <a:gd name="connsiteY34" fmla="*/ 231623 h 7139732"/>
              <a:gd name="connsiteX35" fmla="*/ 3743590 w 6053670"/>
              <a:gd name="connsiteY35" fmla="*/ 227859 h 7139732"/>
              <a:gd name="connsiteX36" fmla="*/ 3875560 w 6053670"/>
              <a:gd name="connsiteY36" fmla="*/ 223938 h 7139732"/>
              <a:gd name="connsiteX37" fmla="*/ 4007530 w 6053670"/>
              <a:gd name="connsiteY37" fmla="*/ 219391 h 7139732"/>
              <a:gd name="connsiteX38" fmla="*/ 4140710 w 6053670"/>
              <a:gd name="connsiteY38" fmla="*/ 212961 h 7139732"/>
              <a:gd name="connsiteX39" fmla="*/ 4275102 w 6053670"/>
              <a:gd name="connsiteY39" fmla="*/ 205277 h 7139732"/>
              <a:gd name="connsiteX40" fmla="*/ 4410098 w 6053670"/>
              <a:gd name="connsiteY40" fmla="*/ 197907 h 7139732"/>
              <a:gd name="connsiteX41" fmla="*/ 4545096 w 6053670"/>
              <a:gd name="connsiteY41" fmla="*/ 188498 h 7139732"/>
              <a:gd name="connsiteX42" fmla="*/ 4681909 w 6053670"/>
              <a:gd name="connsiteY42" fmla="*/ 177207 h 7139732"/>
              <a:gd name="connsiteX43" fmla="*/ 4816905 w 6053670"/>
              <a:gd name="connsiteY43" fmla="*/ 165916 h 7139732"/>
              <a:gd name="connsiteX44" fmla="*/ 4954323 w 6053670"/>
              <a:gd name="connsiteY44" fmla="*/ 152899 h 7139732"/>
              <a:gd name="connsiteX45" fmla="*/ 5092347 w 6053670"/>
              <a:gd name="connsiteY45" fmla="*/ 138629 h 7139732"/>
              <a:gd name="connsiteX46" fmla="*/ 5228555 w 6053670"/>
              <a:gd name="connsiteY46" fmla="*/ 123574 h 7139732"/>
              <a:gd name="connsiteX47" fmla="*/ 5366578 w 6053670"/>
              <a:gd name="connsiteY47" fmla="*/ 106010 h 7139732"/>
              <a:gd name="connsiteX48" fmla="*/ 5503997 w 6053670"/>
              <a:gd name="connsiteY48" fmla="*/ 87192 h 7139732"/>
              <a:gd name="connsiteX49" fmla="*/ 5642020 w 6053670"/>
              <a:gd name="connsiteY49" fmla="*/ 68530 h 7139732"/>
              <a:gd name="connsiteX50" fmla="*/ 5779438 w 6053670"/>
              <a:gd name="connsiteY50" fmla="*/ 46733 h 7139732"/>
              <a:gd name="connsiteX51" fmla="*/ 5916251 w 6053670"/>
              <a:gd name="connsiteY51" fmla="*/ 24464 h 7139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053670" h="7139732">
                <a:moveTo>
                  <a:pt x="6053670" y="1098"/>
                </a:moveTo>
                <a:lnTo>
                  <a:pt x="6053670" y="1084479"/>
                </a:lnTo>
                <a:lnTo>
                  <a:pt x="6053670" y="1254558"/>
                </a:lnTo>
                <a:lnTo>
                  <a:pt x="6053670" y="7139732"/>
                </a:lnTo>
                <a:lnTo>
                  <a:pt x="0" y="7139732"/>
                </a:lnTo>
                <a:lnTo>
                  <a:pt x="0" y="1249853"/>
                </a:lnTo>
                <a:lnTo>
                  <a:pt x="0" y="1084479"/>
                </a:lnTo>
                <a:lnTo>
                  <a:pt x="0" y="0"/>
                </a:lnTo>
                <a:lnTo>
                  <a:pt x="35717" y="5488"/>
                </a:lnTo>
                <a:lnTo>
                  <a:pt x="140445" y="21641"/>
                </a:lnTo>
                <a:lnTo>
                  <a:pt x="216722" y="32932"/>
                </a:lnTo>
                <a:lnTo>
                  <a:pt x="307527" y="44850"/>
                </a:lnTo>
                <a:lnTo>
                  <a:pt x="415282" y="59121"/>
                </a:lnTo>
                <a:lnTo>
                  <a:pt x="534539" y="74175"/>
                </a:lnTo>
                <a:lnTo>
                  <a:pt x="668931" y="90014"/>
                </a:lnTo>
                <a:lnTo>
                  <a:pt x="815430" y="106794"/>
                </a:lnTo>
                <a:lnTo>
                  <a:pt x="974641" y="123574"/>
                </a:lnTo>
                <a:lnTo>
                  <a:pt x="1144144" y="140667"/>
                </a:lnTo>
                <a:lnTo>
                  <a:pt x="1326965" y="156506"/>
                </a:lnTo>
                <a:lnTo>
                  <a:pt x="1518261" y="171717"/>
                </a:lnTo>
                <a:lnTo>
                  <a:pt x="1720453" y="185518"/>
                </a:lnTo>
                <a:lnTo>
                  <a:pt x="1931121" y="198690"/>
                </a:lnTo>
                <a:lnTo>
                  <a:pt x="2150869" y="211079"/>
                </a:lnTo>
                <a:lnTo>
                  <a:pt x="2263467" y="215470"/>
                </a:lnTo>
                <a:lnTo>
                  <a:pt x="2378487" y="220332"/>
                </a:lnTo>
                <a:lnTo>
                  <a:pt x="2495323" y="224879"/>
                </a:lnTo>
                <a:lnTo>
                  <a:pt x="2612764" y="227859"/>
                </a:lnTo>
                <a:lnTo>
                  <a:pt x="2732627" y="230525"/>
                </a:lnTo>
                <a:lnTo>
                  <a:pt x="2853700" y="233348"/>
                </a:lnTo>
                <a:lnTo>
                  <a:pt x="2977195" y="235229"/>
                </a:lnTo>
                <a:lnTo>
                  <a:pt x="3101901" y="235229"/>
                </a:lnTo>
                <a:lnTo>
                  <a:pt x="3227817" y="236170"/>
                </a:lnTo>
                <a:lnTo>
                  <a:pt x="3354944" y="235229"/>
                </a:lnTo>
                <a:lnTo>
                  <a:pt x="3483887" y="233348"/>
                </a:lnTo>
                <a:lnTo>
                  <a:pt x="3612830" y="231623"/>
                </a:lnTo>
                <a:lnTo>
                  <a:pt x="3743590" y="227859"/>
                </a:lnTo>
                <a:lnTo>
                  <a:pt x="3875560" y="223938"/>
                </a:lnTo>
                <a:lnTo>
                  <a:pt x="4007530" y="219391"/>
                </a:lnTo>
                <a:lnTo>
                  <a:pt x="4140710" y="212961"/>
                </a:lnTo>
                <a:lnTo>
                  <a:pt x="4275102" y="205277"/>
                </a:lnTo>
                <a:lnTo>
                  <a:pt x="4410098" y="197907"/>
                </a:lnTo>
                <a:lnTo>
                  <a:pt x="4545096" y="188498"/>
                </a:lnTo>
                <a:lnTo>
                  <a:pt x="4681909" y="177207"/>
                </a:lnTo>
                <a:lnTo>
                  <a:pt x="4816905" y="165916"/>
                </a:lnTo>
                <a:lnTo>
                  <a:pt x="4954323" y="152899"/>
                </a:lnTo>
                <a:lnTo>
                  <a:pt x="5092347" y="138629"/>
                </a:lnTo>
                <a:lnTo>
                  <a:pt x="5228555" y="123574"/>
                </a:lnTo>
                <a:lnTo>
                  <a:pt x="5366578" y="106010"/>
                </a:lnTo>
                <a:lnTo>
                  <a:pt x="5503997" y="87192"/>
                </a:lnTo>
                <a:lnTo>
                  <a:pt x="5642020" y="68530"/>
                </a:lnTo>
                <a:lnTo>
                  <a:pt x="5779438" y="46733"/>
                </a:lnTo>
                <a:lnTo>
                  <a:pt x="5916251" y="2446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15" name="Freeform 5">
            <a:extLst>
              <a:ext uri="{FF2B5EF4-FFF2-40B4-BE49-F238E27FC236}">
                <a16:creationId xmlns:a16="http://schemas.microsoft.com/office/drawing/2014/main" id="{C89ED458-2326-40DC-9C7B-1A717B6551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0A546B-E821-E542-A173-440DFEB882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973668"/>
            <a:ext cx="2942210" cy="102023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300">
                <a:solidFill>
                  <a:schemeClr val="tx1"/>
                </a:solidFill>
              </a:rPr>
              <a:t>Proof of concept</a:t>
            </a:r>
          </a:p>
        </p:txBody>
      </p:sp>
      <p:pic>
        <p:nvPicPr>
          <p:cNvPr id="5" name="Picture 4" descr="A picture containing text, sky, outdoor, sign&#10;&#10;Description automatically generated">
            <a:extLst>
              <a:ext uri="{FF2B5EF4-FFF2-40B4-BE49-F238E27FC236}">
                <a16:creationId xmlns:a16="http://schemas.microsoft.com/office/drawing/2014/main" id="{BD947A32-6A29-D74A-8C48-FCDB8132EBF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8973" r="10076" b="1"/>
          <a:stretch/>
        </p:blipFill>
        <p:spPr>
          <a:xfrm>
            <a:off x="5194607" y="803751"/>
            <a:ext cx="6391533" cy="5250498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6F9D1DE6-E368-4F07-85F9-D5B767477D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63B1F66-4ACE-4A01-8ADF-F175A9C358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1000"/>
                </a:schemeClr>
              </a:gs>
              <a:gs pos="75000">
                <a:schemeClr val="accent5">
                  <a:alpha val="0"/>
                </a:schemeClr>
              </a:gs>
              <a:gs pos="36000">
                <a:schemeClr val="accent5"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CF8448ED-9332-4A9B-8CAB-B1985E596E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8000"/>
                </a:schemeClr>
              </a:gs>
              <a:gs pos="72000">
                <a:schemeClr val="accent5">
                  <a:alpha val="0"/>
                </a:schemeClr>
              </a:gs>
              <a:gs pos="36000">
                <a:schemeClr val="accent5"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D69F0-31DF-E24E-AEFA-8520EF8273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5" y="2120900"/>
            <a:ext cx="3133726" cy="38989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The concept of my design is ‘Delivery’. Nowadays, by develop of industry lots of works are changing into  </a:t>
            </a:r>
          </a:p>
        </p:txBody>
      </p:sp>
      <p:sp>
        <p:nvSpPr>
          <p:cNvPr id="23" name="Freeform 5">
            <a:extLst>
              <a:ext uri="{FF2B5EF4-FFF2-40B4-BE49-F238E27FC236}">
                <a16:creationId xmlns:a16="http://schemas.microsoft.com/office/drawing/2014/main" id="{ED3A2261-1C75-40FF-8CD6-18C5900C1C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3140485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B98008-4BB1-A147-8D6D-B80D93B9EA9E}"/>
              </a:ext>
            </a:extLst>
          </p:cNvPr>
          <p:cNvSpPr txBox="1"/>
          <p:nvPr/>
        </p:nvSpPr>
        <p:spPr>
          <a:xfrm>
            <a:off x="8905599" y="5854194"/>
            <a:ext cx="2680541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3" tooltip="https://picpedia.org/highway-signs/f/free-delivery.html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4" tooltip="https://creativecommons.org/licenses/by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</a:t>
            </a:r>
            <a:endParaRPr lang="en-US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04957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510C9632-BB6F-48EE-AB65-501878BA5D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587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EC8AAB6-953B-4D29-9967-3C44D06BB4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171964" y="-140866"/>
            <a:ext cx="6053670" cy="7139732"/>
          </a:xfrm>
          <a:custGeom>
            <a:avLst/>
            <a:gdLst>
              <a:gd name="connsiteX0" fmla="*/ 6053670 w 6053670"/>
              <a:gd name="connsiteY0" fmla="*/ 1098 h 7139732"/>
              <a:gd name="connsiteX1" fmla="*/ 6053670 w 6053670"/>
              <a:gd name="connsiteY1" fmla="*/ 1084479 h 7139732"/>
              <a:gd name="connsiteX2" fmla="*/ 6053670 w 6053670"/>
              <a:gd name="connsiteY2" fmla="*/ 1254558 h 7139732"/>
              <a:gd name="connsiteX3" fmla="*/ 6053670 w 6053670"/>
              <a:gd name="connsiteY3" fmla="*/ 7139732 h 7139732"/>
              <a:gd name="connsiteX4" fmla="*/ 0 w 6053670"/>
              <a:gd name="connsiteY4" fmla="*/ 7139732 h 7139732"/>
              <a:gd name="connsiteX5" fmla="*/ 0 w 6053670"/>
              <a:gd name="connsiteY5" fmla="*/ 1249853 h 7139732"/>
              <a:gd name="connsiteX6" fmla="*/ 0 w 6053670"/>
              <a:gd name="connsiteY6" fmla="*/ 1084479 h 7139732"/>
              <a:gd name="connsiteX7" fmla="*/ 0 w 6053670"/>
              <a:gd name="connsiteY7" fmla="*/ 0 h 7139732"/>
              <a:gd name="connsiteX8" fmla="*/ 35717 w 6053670"/>
              <a:gd name="connsiteY8" fmla="*/ 5488 h 7139732"/>
              <a:gd name="connsiteX9" fmla="*/ 140445 w 6053670"/>
              <a:gd name="connsiteY9" fmla="*/ 21641 h 7139732"/>
              <a:gd name="connsiteX10" fmla="*/ 216722 w 6053670"/>
              <a:gd name="connsiteY10" fmla="*/ 32932 h 7139732"/>
              <a:gd name="connsiteX11" fmla="*/ 307527 w 6053670"/>
              <a:gd name="connsiteY11" fmla="*/ 44850 h 7139732"/>
              <a:gd name="connsiteX12" fmla="*/ 415282 w 6053670"/>
              <a:gd name="connsiteY12" fmla="*/ 59121 h 7139732"/>
              <a:gd name="connsiteX13" fmla="*/ 534539 w 6053670"/>
              <a:gd name="connsiteY13" fmla="*/ 74175 h 7139732"/>
              <a:gd name="connsiteX14" fmla="*/ 668931 w 6053670"/>
              <a:gd name="connsiteY14" fmla="*/ 90014 h 7139732"/>
              <a:gd name="connsiteX15" fmla="*/ 815430 w 6053670"/>
              <a:gd name="connsiteY15" fmla="*/ 106794 h 7139732"/>
              <a:gd name="connsiteX16" fmla="*/ 974641 w 6053670"/>
              <a:gd name="connsiteY16" fmla="*/ 123574 h 7139732"/>
              <a:gd name="connsiteX17" fmla="*/ 1144144 w 6053670"/>
              <a:gd name="connsiteY17" fmla="*/ 140667 h 7139732"/>
              <a:gd name="connsiteX18" fmla="*/ 1326965 w 6053670"/>
              <a:gd name="connsiteY18" fmla="*/ 156506 h 7139732"/>
              <a:gd name="connsiteX19" fmla="*/ 1518261 w 6053670"/>
              <a:gd name="connsiteY19" fmla="*/ 171717 h 7139732"/>
              <a:gd name="connsiteX20" fmla="*/ 1720453 w 6053670"/>
              <a:gd name="connsiteY20" fmla="*/ 185518 h 7139732"/>
              <a:gd name="connsiteX21" fmla="*/ 1931121 w 6053670"/>
              <a:gd name="connsiteY21" fmla="*/ 198690 h 7139732"/>
              <a:gd name="connsiteX22" fmla="*/ 2150869 w 6053670"/>
              <a:gd name="connsiteY22" fmla="*/ 211079 h 7139732"/>
              <a:gd name="connsiteX23" fmla="*/ 2263467 w 6053670"/>
              <a:gd name="connsiteY23" fmla="*/ 215470 h 7139732"/>
              <a:gd name="connsiteX24" fmla="*/ 2378487 w 6053670"/>
              <a:gd name="connsiteY24" fmla="*/ 220332 h 7139732"/>
              <a:gd name="connsiteX25" fmla="*/ 2495323 w 6053670"/>
              <a:gd name="connsiteY25" fmla="*/ 224879 h 7139732"/>
              <a:gd name="connsiteX26" fmla="*/ 2612764 w 6053670"/>
              <a:gd name="connsiteY26" fmla="*/ 227859 h 7139732"/>
              <a:gd name="connsiteX27" fmla="*/ 2732627 w 6053670"/>
              <a:gd name="connsiteY27" fmla="*/ 230525 h 7139732"/>
              <a:gd name="connsiteX28" fmla="*/ 2853700 w 6053670"/>
              <a:gd name="connsiteY28" fmla="*/ 233348 h 7139732"/>
              <a:gd name="connsiteX29" fmla="*/ 2977195 w 6053670"/>
              <a:gd name="connsiteY29" fmla="*/ 235229 h 7139732"/>
              <a:gd name="connsiteX30" fmla="*/ 3101901 w 6053670"/>
              <a:gd name="connsiteY30" fmla="*/ 235229 h 7139732"/>
              <a:gd name="connsiteX31" fmla="*/ 3227817 w 6053670"/>
              <a:gd name="connsiteY31" fmla="*/ 236170 h 7139732"/>
              <a:gd name="connsiteX32" fmla="*/ 3354944 w 6053670"/>
              <a:gd name="connsiteY32" fmla="*/ 235229 h 7139732"/>
              <a:gd name="connsiteX33" fmla="*/ 3483887 w 6053670"/>
              <a:gd name="connsiteY33" fmla="*/ 233348 h 7139732"/>
              <a:gd name="connsiteX34" fmla="*/ 3612830 w 6053670"/>
              <a:gd name="connsiteY34" fmla="*/ 231623 h 7139732"/>
              <a:gd name="connsiteX35" fmla="*/ 3743590 w 6053670"/>
              <a:gd name="connsiteY35" fmla="*/ 227859 h 7139732"/>
              <a:gd name="connsiteX36" fmla="*/ 3875560 w 6053670"/>
              <a:gd name="connsiteY36" fmla="*/ 223938 h 7139732"/>
              <a:gd name="connsiteX37" fmla="*/ 4007530 w 6053670"/>
              <a:gd name="connsiteY37" fmla="*/ 219391 h 7139732"/>
              <a:gd name="connsiteX38" fmla="*/ 4140710 w 6053670"/>
              <a:gd name="connsiteY38" fmla="*/ 212961 h 7139732"/>
              <a:gd name="connsiteX39" fmla="*/ 4275102 w 6053670"/>
              <a:gd name="connsiteY39" fmla="*/ 205277 h 7139732"/>
              <a:gd name="connsiteX40" fmla="*/ 4410098 w 6053670"/>
              <a:gd name="connsiteY40" fmla="*/ 197907 h 7139732"/>
              <a:gd name="connsiteX41" fmla="*/ 4545096 w 6053670"/>
              <a:gd name="connsiteY41" fmla="*/ 188498 h 7139732"/>
              <a:gd name="connsiteX42" fmla="*/ 4681909 w 6053670"/>
              <a:gd name="connsiteY42" fmla="*/ 177207 h 7139732"/>
              <a:gd name="connsiteX43" fmla="*/ 4816905 w 6053670"/>
              <a:gd name="connsiteY43" fmla="*/ 165916 h 7139732"/>
              <a:gd name="connsiteX44" fmla="*/ 4954323 w 6053670"/>
              <a:gd name="connsiteY44" fmla="*/ 152899 h 7139732"/>
              <a:gd name="connsiteX45" fmla="*/ 5092347 w 6053670"/>
              <a:gd name="connsiteY45" fmla="*/ 138629 h 7139732"/>
              <a:gd name="connsiteX46" fmla="*/ 5228555 w 6053670"/>
              <a:gd name="connsiteY46" fmla="*/ 123574 h 7139732"/>
              <a:gd name="connsiteX47" fmla="*/ 5366578 w 6053670"/>
              <a:gd name="connsiteY47" fmla="*/ 106010 h 7139732"/>
              <a:gd name="connsiteX48" fmla="*/ 5503997 w 6053670"/>
              <a:gd name="connsiteY48" fmla="*/ 87192 h 7139732"/>
              <a:gd name="connsiteX49" fmla="*/ 5642020 w 6053670"/>
              <a:gd name="connsiteY49" fmla="*/ 68530 h 7139732"/>
              <a:gd name="connsiteX50" fmla="*/ 5779438 w 6053670"/>
              <a:gd name="connsiteY50" fmla="*/ 46733 h 7139732"/>
              <a:gd name="connsiteX51" fmla="*/ 5916251 w 6053670"/>
              <a:gd name="connsiteY51" fmla="*/ 24464 h 7139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053670" h="7139732">
                <a:moveTo>
                  <a:pt x="6053670" y="1098"/>
                </a:moveTo>
                <a:lnTo>
                  <a:pt x="6053670" y="1084479"/>
                </a:lnTo>
                <a:lnTo>
                  <a:pt x="6053670" y="1254558"/>
                </a:lnTo>
                <a:lnTo>
                  <a:pt x="6053670" y="7139732"/>
                </a:lnTo>
                <a:lnTo>
                  <a:pt x="0" y="7139732"/>
                </a:lnTo>
                <a:lnTo>
                  <a:pt x="0" y="1249853"/>
                </a:lnTo>
                <a:lnTo>
                  <a:pt x="0" y="1084479"/>
                </a:lnTo>
                <a:lnTo>
                  <a:pt x="0" y="0"/>
                </a:lnTo>
                <a:lnTo>
                  <a:pt x="35717" y="5488"/>
                </a:lnTo>
                <a:lnTo>
                  <a:pt x="140445" y="21641"/>
                </a:lnTo>
                <a:lnTo>
                  <a:pt x="216722" y="32932"/>
                </a:lnTo>
                <a:lnTo>
                  <a:pt x="307527" y="44850"/>
                </a:lnTo>
                <a:lnTo>
                  <a:pt x="415282" y="59121"/>
                </a:lnTo>
                <a:lnTo>
                  <a:pt x="534539" y="74175"/>
                </a:lnTo>
                <a:lnTo>
                  <a:pt x="668931" y="90014"/>
                </a:lnTo>
                <a:lnTo>
                  <a:pt x="815430" y="106794"/>
                </a:lnTo>
                <a:lnTo>
                  <a:pt x="974641" y="123574"/>
                </a:lnTo>
                <a:lnTo>
                  <a:pt x="1144144" y="140667"/>
                </a:lnTo>
                <a:lnTo>
                  <a:pt x="1326965" y="156506"/>
                </a:lnTo>
                <a:lnTo>
                  <a:pt x="1518261" y="171717"/>
                </a:lnTo>
                <a:lnTo>
                  <a:pt x="1720453" y="185518"/>
                </a:lnTo>
                <a:lnTo>
                  <a:pt x="1931121" y="198690"/>
                </a:lnTo>
                <a:lnTo>
                  <a:pt x="2150869" y="211079"/>
                </a:lnTo>
                <a:lnTo>
                  <a:pt x="2263467" y="215470"/>
                </a:lnTo>
                <a:lnTo>
                  <a:pt x="2378487" y="220332"/>
                </a:lnTo>
                <a:lnTo>
                  <a:pt x="2495323" y="224879"/>
                </a:lnTo>
                <a:lnTo>
                  <a:pt x="2612764" y="227859"/>
                </a:lnTo>
                <a:lnTo>
                  <a:pt x="2732627" y="230525"/>
                </a:lnTo>
                <a:lnTo>
                  <a:pt x="2853700" y="233348"/>
                </a:lnTo>
                <a:lnTo>
                  <a:pt x="2977195" y="235229"/>
                </a:lnTo>
                <a:lnTo>
                  <a:pt x="3101901" y="235229"/>
                </a:lnTo>
                <a:lnTo>
                  <a:pt x="3227817" y="236170"/>
                </a:lnTo>
                <a:lnTo>
                  <a:pt x="3354944" y="235229"/>
                </a:lnTo>
                <a:lnTo>
                  <a:pt x="3483887" y="233348"/>
                </a:lnTo>
                <a:lnTo>
                  <a:pt x="3612830" y="231623"/>
                </a:lnTo>
                <a:lnTo>
                  <a:pt x="3743590" y="227859"/>
                </a:lnTo>
                <a:lnTo>
                  <a:pt x="3875560" y="223938"/>
                </a:lnTo>
                <a:lnTo>
                  <a:pt x="4007530" y="219391"/>
                </a:lnTo>
                <a:lnTo>
                  <a:pt x="4140710" y="212961"/>
                </a:lnTo>
                <a:lnTo>
                  <a:pt x="4275102" y="205277"/>
                </a:lnTo>
                <a:lnTo>
                  <a:pt x="4410098" y="197907"/>
                </a:lnTo>
                <a:lnTo>
                  <a:pt x="4545096" y="188498"/>
                </a:lnTo>
                <a:lnTo>
                  <a:pt x="4681909" y="177207"/>
                </a:lnTo>
                <a:lnTo>
                  <a:pt x="4816905" y="165916"/>
                </a:lnTo>
                <a:lnTo>
                  <a:pt x="4954323" y="152899"/>
                </a:lnTo>
                <a:lnTo>
                  <a:pt x="5092347" y="138629"/>
                </a:lnTo>
                <a:lnTo>
                  <a:pt x="5228555" y="123574"/>
                </a:lnTo>
                <a:lnTo>
                  <a:pt x="5366578" y="106010"/>
                </a:lnTo>
                <a:lnTo>
                  <a:pt x="5503997" y="87192"/>
                </a:lnTo>
                <a:lnTo>
                  <a:pt x="5642020" y="68530"/>
                </a:lnTo>
                <a:lnTo>
                  <a:pt x="5779438" y="46733"/>
                </a:lnTo>
                <a:lnTo>
                  <a:pt x="5916251" y="2446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15" name="Freeform 5">
            <a:extLst>
              <a:ext uri="{FF2B5EF4-FFF2-40B4-BE49-F238E27FC236}">
                <a16:creationId xmlns:a16="http://schemas.microsoft.com/office/drawing/2014/main" id="{C89ED458-2326-40DC-9C7B-1A717B6551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6B47E3-5D06-6B4F-B850-D014F79C0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973668"/>
            <a:ext cx="2942210" cy="102023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300">
                <a:solidFill>
                  <a:schemeClr val="tx1"/>
                </a:solidFill>
              </a:rPr>
              <a:t>Success criteria</a:t>
            </a:r>
          </a:p>
        </p:txBody>
      </p:sp>
      <p:pic>
        <p:nvPicPr>
          <p:cNvPr id="6" name="Picture 5" descr="Shape, icon&#10;&#10;Description automatically generated">
            <a:extLst>
              <a:ext uri="{FF2B5EF4-FFF2-40B4-BE49-F238E27FC236}">
                <a16:creationId xmlns:a16="http://schemas.microsoft.com/office/drawing/2014/main" id="{19EA0CC6-DE15-304D-9259-9AC46D623DA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r="1" b="17853"/>
          <a:stretch/>
        </p:blipFill>
        <p:spPr>
          <a:xfrm>
            <a:off x="5194607" y="803751"/>
            <a:ext cx="6391533" cy="5250498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6F9D1DE6-E368-4F07-85F9-D5B767477D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63B1F66-4ACE-4A01-8ADF-F175A9C358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1000"/>
                </a:schemeClr>
              </a:gs>
              <a:gs pos="75000">
                <a:schemeClr val="accent5">
                  <a:alpha val="0"/>
                </a:schemeClr>
              </a:gs>
              <a:gs pos="36000">
                <a:schemeClr val="accent5"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CF8448ED-9332-4A9B-8CAB-B1985E596E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8000"/>
                </a:schemeClr>
              </a:gs>
              <a:gs pos="72000">
                <a:schemeClr val="accent5">
                  <a:alpha val="0"/>
                </a:schemeClr>
              </a:gs>
              <a:gs pos="36000">
                <a:schemeClr val="accent5"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FEE47B-3482-C040-9D0C-FFC93BCB2C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5" y="2120900"/>
            <a:ext cx="3133726" cy="3898900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tx1"/>
                </a:solidFill>
              </a:rPr>
              <a:t>If ‘Delivery bot’ follows the line.</a:t>
            </a:r>
          </a:p>
          <a:p>
            <a:r>
              <a:rPr lang="en-US">
                <a:solidFill>
                  <a:schemeClr val="tx1"/>
                </a:solidFill>
              </a:rPr>
              <a:t>‘Delivery bot’ arrives successfully in destination.</a:t>
            </a:r>
          </a:p>
        </p:txBody>
      </p:sp>
      <p:sp>
        <p:nvSpPr>
          <p:cNvPr id="23" name="Freeform 5">
            <a:extLst>
              <a:ext uri="{FF2B5EF4-FFF2-40B4-BE49-F238E27FC236}">
                <a16:creationId xmlns:a16="http://schemas.microsoft.com/office/drawing/2014/main" id="{ED3A2261-1C75-40FF-8CD6-18C5900C1C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3140485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4173485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8">
            <a:extLst>
              <a:ext uri="{FF2B5EF4-FFF2-40B4-BE49-F238E27FC236}">
                <a16:creationId xmlns:a16="http://schemas.microsoft.com/office/drawing/2014/main" id="{510C9632-BB6F-48EE-AB65-501878BA5D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587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Freeform: Shape 10">
            <a:extLst>
              <a:ext uri="{FF2B5EF4-FFF2-40B4-BE49-F238E27FC236}">
                <a16:creationId xmlns:a16="http://schemas.microsoft.com/office/drawing/2014/main" id="{4EC8AAB6-953B-4D29-9967-3C44D06BB4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171964" y="-140866"/>
            <a:ext cx="6053670" cy="7139732"/>
          </a:xfrm>
          <a:custGeom>
            <a:avLst/>
            <a:gdLst>
              <a:gd name="connsiteX0" fmla="*/ 6053670 w 6053670"/>
              <a:gd name="connsiteY0" fmla="*/ 1098 h 7139732"/>
              <a:gd name="connsiteX1" fmla="*/ 6053670 w 6053670"/>
              <a:gd name="connsiteY1" fmla="*/ 1084479 h 7139732"/>
              <a:gd name="connsiteX2" fmla="*/ 6053670 w 6053670"/>
              <a:gd name="connsiteY2" fmla="*/ 1254558 h 7139732"/>
              <a:gd name="connsiteX3" fmla="*/ 6053670 w 6053670"/>
              <a:gd name="connsiteY3" fmla="*/ 7139732 h 7139732"/>
              <a:gd name="connsiteX4" fmla="*/ 0 w 6053670"/>
              <a:gd name="connsiteY4" fmla="*/ 7139732 h 7139732"/>
              <a:gd name="connsiteX5" fmla="*/ 0 w 6053670"/>
              <a:gd name="connsiteY5" fmla="*/ 1249853 h 7139732"/>
              <a:gd name="connsiteX6" fmla="*/ 0 w 6053670"/>
              <a:gd name="connsiteY6" fmla="*/ 1084479 h 7139732"/>
              <a:gd name="connsiteX7" fmla="*/ 0 w 6053670"/>
              <a:gd name="connsiteY7" fmla="*/ 0 h 7139732"/>
              <a:gd name="connsiteX8" fmla="*/ 35717 w 6053670"/>
              <a:gd name="connsiteY8" fmla="*/ 5488 h 7139732"/>
              <a:gd name="connsiteX9" fmla="*/ 140445 w 6053670"/>
              <a:gd name="connsiteY9" fmla="*/ 21641 h 7139732"/>
              <a:gd name="connsiteX10" fmla="*/ 216722 w 6053670"/>
              <a:gd name="connsiteY10" fmla="*/ 32932 h 7139732"/>
              <a:gd name="connsiteX11" fmla="*/ 307527 w 6053670"/>
              <a:gd name="connsiteY11" fmla="*/ 44850 h 7139732"/>
              <a:gd name="connsiteX12" fmla="*/ 415282 w 6053670"/>
              <a:gd name="connsiteY12" fmla="*/ 59121 h 7139732"/>
              <a:gd name="connsiteX13" fmla="*/ 534539 w 6053670"/>
              <a:gd name="connsiteY13" fmla="*/ 74175 h 7139732"/>
              <a:gd name="connsiteX14" fmla="*/ 668931 w 6053670"/>
              <a:gd name="connsiteY14" fmla="*/ 90014 h 7139732"/>
              <a:gd name="connsiteX15" fmla="*/ 815430 w 6053670"/>
              <a:gd name="connsiteY15" fmla="*/ 106794 h 7139732"/>
              <a:gd name="connsiteX16" fmla="*/ 974641 w 6053670"/>
              <a:gd name="connsiteY16" fmla="*/ 123574 h 7139732"/>
              <a:gd name="connsiteX17" fmla="*/ 1144144 w 6053670"/>
              <a:gd name="connsiteY17" fmla="*/ 140667 h 7139732"/>
              <a:gd name="connsiteX18" fmla="*/ 1326965 w 6053670"/>
              <a:gd name="connsiteY18" fmla="*/ 156506 h 7139732"/>
              <a:gd name="connsiteX19" fmla="*/ 1518261 w 6053670"/>
              <a:gd name="connsiteY19" fmla="*/ 171717 h 7139732"/>
              <a:gd name="connsiteX20" fmla="*/ 1720453 w 6053670"/>
              <a:gd name="connsiteY20" fmla="*/ 185518 h 7139732"/>
              <a:gd name="connsiteX21" fmla="*/ 1931121 w 6053670"/>
              <a:gd name="connsiteY21" fmla="*/ 198690 h 7139732"/>
              <a:gd name="connsiteX22" fmla="*/ 2150869 w 6053670"/>
              <a:gd name="connsiteY22" fmla="*/ 211079 h 7139732"/>
              <a:gd name="connsiteX23" fmla="*/ 2263467 w 6053670"/>
              <a:gd name="connsiteY23" fmla="*/ 215470 h 7139732"/>
              <a:gd name="connsiteX24" fmla="*/ 2378487 w 6053670"/>
              <a:gd name="connsiteY24" fmla="*/ 220332 h 7139732"/>
              <a:gd name="connsiteX25" fmla="*/ 2495323 w 6053670"/>
              <a:gd name="connsiteY25" fmla="*/ 224879 h 7139732"/>
              <a:gd name="connsiteX26" fmla="*/ 2612764 w 6053670"/>
              <a:gd name="connsiteY26" fmla="*/ 227859 h 7139732"/>
              <a:gd name="connsiteX27" fmla="*/ 2732627 w 6053670"/>
              <a:gd name="connsiteY27" fmla="*/ 230525 h 7139732"/>
              <a:gd name="connsiteX28" fmla="*/ 2853700 w 6053670"/>
              <a:gd name="connsiteY28" fmla="*/ 233348 h 7139732"/>
              <a:gd name="connsiteX29" fmla="*/ 2977195 w 6053670"/>
              <a:gd name="connsiteY29" fmla="*/ 235229 h 7139732"/>
              <a:gd name="connsiteX30" fmla="*/ 3101901 w 6053670"/>
              <a:gd name="connsiteY30" fmla="*/ 235229 h 7139732"/>
              <a:gd name="connsiteX31" fmla="*/ 3227817 w 6053670"/>
              <a:gd name="connsiteY31" fmla="*/ 236170 h 7139732"/>
              <a:gd name="connsiteX32" fmla="*/ 3354944 w 6053670"/>
              <a:gd name="connsiteY32" fmla="*/ 235229 h 7139732"/>
              <a:gd name="connsiteX33" fmla="*/ 3483887 w 6053670"/>
              <a:gd name="connsiteY33" fmla="*/ 233348 h 7139732"/>
              <a:gd name="connsiteX34" fmla="*/ 3612830 w 6053670"/>
              <a:gd name="connsiteY34" fmla="*/ 231623 h 7139732"/>
              <a:gd name="connsiteX35" fmla="*/ 3743590 w 6053670"/>
              <a:gd name="connsiteY35" fmla="*/ 227859 h 7139732"/>
              <a:gd name="connsiteX36" fmla="*/ 3875560 w 6053670"/>
              <a:gd name="connsiteY36" fmla="*/ 223938 h 7139732"/>
              <a:gd name="connsiteX37" fmla="*/ 4007530 w 6053670"/>
              <a:gd name="connsiteY37" fmla="*/ 219391 h 7139732"/>
              <a:gd name="connsiteX38" fmla="*/ 4140710 w 6053670"/>
              <a:gd name="connsiteY38" fmla="*/ 212961 h 7139732"/>
              <a:gd name="connsiteX39" fmla="*/ 4275102 w 6053670"/>
              <a:gd name="connsiteY39" fmla="*/ 205277 h 7139732"/>
              <a:gd name="connsiteX40" fmla="*/ 4410098 w 6053670"/>
              <a:gd name="connsiteY40" fmla="*/ 197907 h 7139732"/>
              <a:gd name="connsiteX41" fmla="*/ 4545096 w 6053670"/>
              <a:gd name="connsiteY41" fmla="*/ 188498 h 7139732"/>
              <a:gd name="connsiteX42" fmla="*/ 4681909 w 6053670"/>
              <a:gd name="connsiteY42" fmla="*/ 177207 h 7139732"/>
              <a:gd name="connsiteX43" fmla="*/ 4816905 w 6053670"/>
              <a:gd name="connsiteY43" fmla="*/ 165916 h 7139732"/>
              <a:gd name="connsiteX44" fmla="*/ 4954323 w 6053670"/>
              <a:gd name="connsiteY44" fmla="*/ 152899 h 7139732"/>
              <a:gd name="connsiteX45" fmla="*/ 5092347 w 6053670"/>
              <a:gd name="connsiteY45" fmla="*/ 138629 h 7139732"/>
              <a:gd name="connsiteX46" fmla="*/ 5228555 w 6053670"/>
              <a:gd name="connsiteY46" fmla="*/ 123574 h 7139732"/>
              <a:gd name="connsiteX47" fmla="*/ 5366578 w 6053670"/>
              <a:gd name="connsiteY47" fmla="*/ 106010 h 7139732"/>
              <a:gd name="connsiteX48" fmla="*/ 5503997 w 6053670"/>
              <a:gd name="connsiteY48" fmla="*/ 87192 h 7139732"/>
              <a:gd name="connsiteX49" fmla="*/ 5642020 w 6053670"/>
              <a:gd name="connsiteY49" fmla="*/ 68530 h 7139732"/>
              <a:gd name="connsiteX50" fmla="*/ 5779438 w 6053670"/>
              <a:gd name="connsiteY50" fmla="*/ 46733 h 7139732"/>
              <a:gd name="connsiteX51" fmla="*/ 5916251 w 6053670"/>
              <a:gd name="connsiteY51" fmla="*/ 24464 h 7139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053670" h="7139732">
                <a:moveTo>
                  <a:pt x="6053670" y="1098"/>
                </a:moveTo>
                <a:lnTo>
                  <a:pt x="6053670" y="1084479"/>
                </a:lnTo>
                <a:lnTo>
                  <a:pt x="6053670" y="1254558"/>
                </a:lnTo>
                <a:lnTo>
                  <a:pt x="6053670" y="7139732"/>
                </a:lnTo>
                <a:lnTo>
                  <a:pt x="0" y="7139732"/>
                </a:lnTo>
                <a:lnTo>
                  <a:pt x="0" y="1249853"/>
                </a:lnTo>
                <a:lnTo>
                  <a:pt x="0" y="1084479"/>
                </a:lnTo>
                <a:lnTo>
                  <a:pt x="0" y="0"/>
                </a:lnTo>
                <a:lnTo>
                  <a:pt x="35717" y="5488"/>
                </a:lnTo>
                <a:lnTo>
                  <a:pt x="140445" y="21641"/>
                </a:lnTo>
                <a:lnTo>
                  <a:pt x="216722" y="32932"/>
                </a:lnTo>
                <a:lnTo>
                  <a:pt x="307527" y="44850"/>
                </a:lnTo>
                <a:lnTo>
                  <a:pt x="415282" y="59121"/>
                </a:lnTo>
                <a:lnTo>
                  <a:pt x="534539" y="74175"/>
                </a:lnTo>
                <a:lnTo>
                  <a:pt x="668931" y="90014"/>
                </a:lnTo>
                <a:lnTo>
                  <a:pt x="815430" y="106794"/>
                </a:lnTo>
                <a:lnTo>
                  <a:pt x="974641" y="123574"/>
                </a:lnTo>
                <a:lnTo>
                  <a:pt x="1144144" y="140667"/>
                </a:lnTo>
                <a:lnTo>
                  <a:pt x="1326965" y="156506"/>
                </a:lnTo>
                <a:lnTo>
                  <a:pt x="1518261" y="171717"/>
                </a:lnTo>
                <a:lnTo>
                  <a:pt x="1720453" y="185518"/>
                </a:lnTo>
                <a:lnTo>
                  <a:pt x="1931121" y="198690"/>
                </a:lnTo>
                <a:lnTo>
                  <a:pt x="2150869" y="211079"/>
                </a:lnTo>
                <a:lnTo>
                  <a:pt x="2263467" y="215470"/>
                </a:lnTo>
                <a:lnTo>
                  <a:pt x="2378487" y="220332"/>
                </a:lnTo>
                <a:lnTo>
                  <a:pt x="2495323" y="224879"/>
                </a:lnTo>
                <a:lnTo>
                  <a:pt x="2612764" y="227859"/>
                </a:lnTo>
                <a:lnTo>
                  <a:pt x="2732627" y="230525"/>
                </a:lnTo>
                <a:lnTo>
                  <a:pt x="2853700" y="233348"/>
                </a:lnTo>
                <a:lnTo>
                  <a:pt x="2977195" y="235229"/>
                </a:lnTo>
                <a:lnTo>
                  <a:pt x="3101901" y="235229"/>
                </a:lnTo>
                <a:lnTo>
                  <a:pt x="3227817" y="236170"/>
                </a:lnTo>
                <a:lnTo>
                  <a:pt x="3354944" y="235229"/>
                </a:lnTo>
                <a:lnTo>
                  <a:pt x="3483887" y="233348"/>
                </a:lnTo>
                <a:lnTo>
                  <a:pt x="3612830" y="231623"/>
                </a:lnTo>
                <a:lnTo>
                  <a:pt x="3743590" y="227859"/>
                </a:lnTo>
                <a:lnTo>
                  <a:pt x="3875560" y="223938"/>
                </a:lnTo>
                <a:lnTo>
                  <a:pt x="4007530" y="219391"/>
                </a:lnTo>
                <a:lnTo>
                  <a:pt x="4140710" y="212961"/>
                </a:lnTo>
                <a:lnTo>
                  <a:pt x="4275102" y="205277"/>
                </a:lnTo>
                <a:lnTo>
                  <a:pt x="4410098" y="197907"/>
                </a:lnTo>
                <a:lnTo>
                  <a:pt x="4545096" y="188498"/>
                </a:lnTo>
                <a:lnTo>
                  <a:pt x="4681909" y="177207"/>
                </a:lnTo>
                <a:lnTo>
                  <a:pt x="4816905" y="165916"/>
                </a:lnTo>
                <a:lnTo>
                  <a:pt x="4954323" y="152899"/>
                </a:lnTo>
                <a:lnTo>
                  <a:pt x="5092347" y="138629"/>
                </a:lnTo>
                <a:lnTo>
                  <a:pt x="5228555" y="123574"/>
                </a:lnTo>
                <a:lnTo>
                  <a:pt x="5366578" y="106010"/>
                </a:lnTo>
                <a:lnTo>
                  <a:pt x="5503997" y="87192"/>
                </a:lnTo>
                <a:lnTo>
                  <a:pt x="5642020" y="68530"/>
                </a:lnTo>
                <a:lnTo>
                  <a:pt x="5779438" y="46733"/>
                </a:lnTo>
                <a:lnTo>
                  <a:pt x="5916251" y="2446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C89ED458-2326-40DC-9C7B-1A717B6551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A43BA3-455B-D240-BC12-90EFAE9B76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973668"/>
            <a:ext cx="2942210" cy="1020232"/>
          </a:xfrm>
        </p:spPr>
        <p:txBody>
          <a:bodyPr>
            <a:normAutofit/>
          </a:bodyPr>
          <a:lstStyle/>
          <a:p>
            <a:r>
              <a:rPr lang="en-US" sz="3300">
                <a:solidFill>
                  <a:schemeClr val="tx1"/>
                </a:solidFill>
              </a:rPr>
              <a:t>Programming</a:t>
            </a:r>
          </a:p>
        </p:txBody>
      </p:sp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84B996C-FB01-3944-8F15-61A38CD163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540" r="5378"/>
          <a:stretch/>
        </p:blipFill>
        <p:spPr>
          <a:xfrm>
            <a:off x="5194607" y="803751"/>
            <a:ext cx="6391533" cy="5250498"/>
          </a:xfrm>
          <a:prstGeom prst="rect">
            <a:avLst/>
          </a:prstGeom>
        </p:spPr>
      </p:pic>
      <p:sp>
        <p:nvSpPr>
          <p:cNvPr id="10" name="Rectangle 14">
            <a:extLst>
              <a:ext uri="{FF2B5EF4-FFF2-40B4-BE49-F238E27FC236}">
                <a16:creationId xmlns:a16="http://schemas.microsoft.com/office/drawing/2014/main" id="{6F9D1DE6-E368-4F07-85F9-D5B767477D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Oval 16">
            <a:extLst>
              <a:ext uri="{FF2B5EF4-FFF2-40B4-BE49-F238E27FC236}">
                <a16:creationId xmlns:a16="http://schemas.microsoft.com/office/drawing/2014/main" id="{F63B1F66-4ACE-4A01-8ADF-F175A9C358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1000"/>
                </a:schemeClr>
              </a:gs>
              <a:gs pos="75000">
                <a:schemeClr val="accent5">
                  <a:alpha val="0"/>
                </a:schemeClr>
              </a:gs>
              <a:gs pos="36000">
                <a:schemeClr val="accent5"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Oval 18">
            <a:extLst>
              <a:ext uri="{FF2B5EF4-FFF2-40B4-BE49-F238E27FC236}">
                <a16:creationId xmlns:a16="http://schemas.microsoft.com/office/drawing/2014/main" id="{CF8448ED-9332-4A9B-8CAB-B1985E596E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8000"/>
                </a:schemeClr>
              </a:gs>
              <a:gs pos="72000">
                <a:schemeClr val="accent5">
                  <a:alpha val="0"/>
                </a:schemeClr>
              </a:gs>
              <a:gs pos="36000">
                <a:schemeClr val="accent5"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CCED09-BD9A-D041-8C6B-3C6983114D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5" y="2120900"/>
            <a:ext cx="3133726" cy="3898900"/>
          </a:xfrm>
        </p:spPr>
        <p:txBody>
          <a:bodyPr>
            <a:norm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Freeform 5">
            <a:extLst>
              <a:ext uri="{FF2B5EF4-FFF2-40B4-BE49-F238E27FC236}">
                <a16:creationId xmlns:a16="http://schemas.microsoft.com/office/drawing/2014/main" id="{ED3A2261-1C75-40FF-8CD6-18C5900C1C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3140485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9329696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9EA2611-DCBA-4E97-A2B2-9A466E76B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BBC615D1-6E12-40EF-915B-316CFDB550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794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B9797D36-DE1E-47CD-881A-6C1F582826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5376762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262D04C-5D0C-F546-BB20-25941C5483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098" y="629265"/>
            <a:ext cx="6072776" cy="1622322"/>
          </a:xfrm>
        </p:spPr>
        <p:txBody>
          <a:bodyPr>
            <a:normAutofit/>
          </a:bodyPr>
          <a:lstStyle/>
          <a:p>
            <a:r>
              <a:rPr kumimoji="1" lang="en-US" altLang="ko-Kore-KR">
                <a:solidFill>
                  <a:srgbClr val="FFFFFF"/>
                </a:solidFill>
              </a:rPr>
              <a:t>Materials</a:t>
            </a:r>
            <a:endParaRPr kumimoji="1" lang="ko-Kore-KR" altLang="en-US">
              <a:solidFill>
                <a:srgbClr val="FFFFFF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4440A93-6375-CA49-9401-1797662716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24" r="4312" b="1"/>
          <a:stretch/>
        </p:blipFill>
        <p:spPr>
          <a:xfrm>
            <a:off x="6774511" y="480060"/>
            <a:ext cx="4929808" cy="5897880"/>
          </a:xfrm>
          <a:custGeom>
            <a:avLst/>
            <a:gdLst/>
            <a:ahLst/>
            <a:cxnLst/>
            <a:rect l="l" t="t" r="r" b="b"/>
            <a:pathLst>
              <a:path w="4929808" h="5897880">
                <a:moveTo>
                  <a:pt x="104535" y="0"/>
                </a:moveTo>
                <a:lnTo>
                  <a:pt x="2751151" y="0"/>
                </a:lnTo>
                <a:lnTo>
                  <a:pt x="4769032" y="0"/>
                </a:lnTo>
                <a:lnTo>
                  <a:pt x="4929808" y="0"/>
                </a:lnTo>
                <a:lnTo>
                  <a:pt x="4929808" y="5897880"/>
                </a:lnTo>
                <a:lnTo>
                  <a:pt x="4769032" y="5897880"/>
                </a:lnTo>
                <a:lnTo>
                  <a:pt x="2751151" y="5897880"/>
                </a:lnTo>
                <a:lnTo>
                  <a:pt x="0" y="5897880"/>
                </a:lnTo>
                <a:lnTo>
                  <a:pt x="0" y="5896985"/>
                </a:lnTo>
                <a:lnTo>
                  <a:pt x="103291" y="5896985"/>
                </a:lnTo>
                <a:lnTo>
                  <a:pt x="112340" y="5838313"/>
                </a:lnTo>
                <a:lnTo>
                  <a:pt x="123631" y="5762037"/>
                </a:lnTo>
                <a:lnTo>
                  <a:pt x="135550" y="5671232"/>
                </a:lnTo>
                <a:lnTo>
                  <a:pt x="149820" y="5563476"/>
                </a:lnTo>
                <a:lnTo>
                  <a:pt x="164875" y="5444219"/>
                </a:lnTo>
                <a:lnTo>
                  <a:pt x="180714" y="5309828"/>
                </a:lnTo>
                <a:lnTo>
                  <a:pt x="197494" y="5163329"/>
                </a:lnTo>
                <a:lnTo>
                  <a:pt x="214273" y="5004117"/>
                </a:lnTo>
                <a:lnTo>
                  <a:pt x="231367" y="4834615"/>
                </a:lnTo>
                <a:lnTo>
                  <a:pt x="247205" y="4651794"/>
                </a:lnTo>
                <a:lnTo>
                  <a:pt x="262417" y="4460498"/>
                </a:lnTo>
                <a:lnTo>
                  <a:pt x="276217" y="4258305"/>
                </a:lnTo>
                <a:lnTo>
                  <a:pt x="289390" y="4047637"/>
                </a:lnTo>
                <a:lnTo>
                  <a:pt x="301779" y="3827889"/>
                </a:lnTo>
                <a:lnTo>
                  <a:pt x="306170" y="3715291"/>
                </a:lnTo>
                <a:lnTo>
                  <a:pt x="311031" y="3600271"/>
                </a:lnTo>
                <a:lnTo>
                  <a:pt x="315579" y="3483435"/>
                </a:lnTo>
                <a:lnTo>
                  <a:pt x="318558" y="3365994"/>
                </a:lnTo>
                <a:lnTo>
                  <a:pt x="321224" y="3246131"/>
                </a:lnTo>
                <a:lnTo>
                  <a:pt x="324047" y="3125058"/>
                </a:lnTo>
                <a:lnTo>
                  <a:pt x="325929" y="3001563"/>
                </a:lnTo>
                <a:lnTo>
                  <a:pt x="325929" y="2876858"/>
                </a:lnTo>
                <a:lnTo>
                  <a:pt x="326870" y="2750941"/>
                </a:lnTo>
                <a:lnTo>
                  <a:pt x="325929" y="2623814"/>
                </a:lnTo>
                <a:lnTo>
                  <a:pt x="324047" y="2494871"/>
                </a:lnTo>
                <a:lnTo>
                  <a:pt x="322322" y="2365928"/>
                </a:lnTo>
                <a:lnTo>
                  <a:pt x="318558" y="2235169"/>
                </a:lnTo>
                <a:lnTo>
                  <a:pt x="314638" y="2103199"/>
                </a:lnTo>
                <a:lnTo>
                  <a:pt x="310090" y="1971229"/>
                </a:lnTo>
                <a:lnTo>
                  <a:pt x="303660" y="1838048"/>
                </a:lnTo>
                <a:lnTo>
                  <a:pt x="295976" y="1703656"/>
                </a:lnTo>
                <a:lnTo>
                  <a:pt x="288606" y="1568660"/>
                </a:lnTo>
                <a:lnTo>
                  <a:pt x="279197" y="1433663"/>
                </a:lnTo>
                <a:lnTo>
                  <a:pt x="267906" y="1296850"/>
                </a:lnTo>
                <a:lnTo>
                  <a:pt x="256615" y="1161853"/>
                </a:lnTo>
                <a:lnTo>
                  <a:pt x="243598" y="1024435"/>
                </a:lnTo>
                <a:lnTo>
                  <a:pt x="229328" y="886411"/>
                </a:lnTo>
                <a:lnTo>
                  <a:pt x="214273" y="750203"/>
                </a:lnTo>
                <a:lnTo>
                  <a:pt x="196709" y="612180"/>
                </a:lnTo>
                <a:lnTo>
                  <a:pt x="177891" y="474761"/>
                </a:lnTo>
                <a:lnTo>
                  <a:pt x="159229" y="336738"/>
                </a:lnTo>
                <a:lnTo>
                  <a:pt x="137432" y="199320"/>
                </a:lnTo>
                <a:lnTo>
                  <a:pt x="115163" y="62507"/>
                </a:lnTo>
                <a:close/>
              </a:path>
            </a:pathLst>
          </a:cu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4A2FAF1F-F462-46AF-A9E6-CC93C4E2C3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146BED8-BAE9-42C5-A3DD-7B946445DB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1000"/>
                </a:schemeClr>
              </a:gs>
              <a:gs pos="75000">
                <a:schemeClr val="accent5">
                  <a:alpha val="0"/>
                </a:schemeClr>
              </a:gs>
              <a:gs pos="36000">
                <a:schemeClr val="accent5"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15765FE8-B62F-41E4-A73C-74C91A8FD9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8000"/>
                </a:schemeClr>
              </a:gs>
              <a:gs pos="72000">
                <a:schemeClr val="accent5">
                  <a:alpha val="0"/>
                </a:schemeClr>
              </a:gs>
              <a:gs pos="36000">
                <a:schemeClr val="accent5"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7F1D220-E988-884D-A495-1504D36635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098" y="2418735"/>
            <a:ext cx="6072776" cy="3811740"/>
          </a:xfrm>
        </p:spPr>
        <p:txBody>
          <a:bodyPr anchor="ctr">
            <a:normAutofit/>
          </a:bodyPr>
          <a:lstStyle/>
          <a:p>
            <a:r>
              <a:rPr kumimoji="1" lang="en-US" altLang="ko-Kore-KR">
                <a:solidFill>
                  <a:srgbClr val="FFFFFF"/>
                </a:solidFill>
              </a:rPr>
              <a:t>The kit of Alphabot</a:t>
            </a:r>
          </a:p>
          <a:p>
            <a:r>
              <a:rPr kumimoji="1" lang="en-US" altLang="ko-Kore-KR">
                <a:solidFill>
                  <a:srgbClr val="FFFFFF"/>
                </a:solidFill>
              </a:rPr>
              <a:t>Laptop with Arduino</a:t>
            </a:r>
          </a:p>
          <a:p>
            <a:r>
              <a:rPr kumimoji="1" lang="en-US" altLang="ko-Kore-KR">
                <a:solidFill>
                  <a:srgbClr val="FFFFFF"/>
                </a:solidFill>
              </a:rPr>
              <a:t>Design app(Fusion 360) for minor upgrade</a:t>
            </a:r>
            <a:endParaRPr kumimoji="1" lang="ko-Kore-KR" alt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70174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9EA2611-DCBA-4E97-A2B2-9A466E76B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Freeform 5">
            <a:extLst>
              <a:ext uri="{FF2B5EF4-FFF2-40B4-BE49-F238E27FC236}">
                <a16:creationId xmlns:a16="http://schemas.microsoft.com/office/drawing/2014/main" id="{BBC615D1-6E12-40EF-915B-316CFDB550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794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15" name="Freeform 5">
            <a:extLst>
              <a:ext uri="{FF2B5EF4-FFF2-40B4-BE49-F238E27FC236}">
                <a16:creationId xmlns:a16="http://schemas.microsoft.com/office/drawing/2014/main" id="{B9797D36-DE1E-47CD-881A-6C1F582826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5376762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E5966A1-E6AD-BE4C-83CB-9EE0B4683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098" y="629265"/>
            <a:ext cx="6072776" cy="1622322"/>
          </a:xfrm>
        </p:spPr>
        <p:txBody>
          <a:bodyPr>
            <a:normAutofit/>
          </a:bodyPr>
          <a:lstStyle/>
          <a:p>
            <a:r>
              <a:rPr kumimoji="1" lang="en-US" altLang="ko-Kore-KR">
                <a:solidFill>
                  <a:srgbClr val="FFFFFF"/>
                </a:solidFill>
              </a:rPr>
              <a:t>Controls/programs</a:t>
            </a:r>
            <a:endParaRPr kumimoji="1" lang="ko-Kore-KR" altLang="en-US">
              <a:solidFill>
                <a:srgbClr val="FFFFFF"/>
              </a:solidFill>
            </a:endParaRPr>
          </a:p>
        </p:txBody>
      </p:sp>
      <p:pic>
        <p:nvPicPr>
          <p:cNvPr id="5" name="그림 4" descr="어두운이(가) 표시된 사진&#10;&#10;자동 생성된 설명">
            <a:extLst>
              <a:ext uri="{FF2B5EF4-FFF2-40B4-BE49-F238E27FC236}">
                <a16:creationId xmlns:a16="http://schemas.microsoft.com/office/drawing/2014/main" id="{D9A5FB5A-2A7D-5C48-B907-D8BD65E0F49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r="4475" b="2"/>
          <a:stretch/>
        </p:blipFill>
        <p:spPr>
          <a:xfrm>
            <a:off x="6774511" y="480060"/>
            <a:ext cx="4929808" cy="5897880"/>
          </a:xfrm>
          <a:custGeom>
            <a:avLst/>
            <a:gdLst/>
            <a:ahLst/>
            <a:cxnLst/>
            <a:rect l="l" t="t" r="r" b="b"/>
            <a:pathLst>
              <a:path w="4929808" h="5897880">
                <a:moveTo>
                  <a:pt x="104535" y="0"/>
                </a:moveTo>
                <a:lnTo>
                  <a:pt x="2751151" y="0"/>
                </a:lnTo>
                <a:lnTo>
                  <a:pt x="4769032" y="0"/>
                </a:lnTo>
                <a:lnTo>
                  <a:pt x="4929808" y="0"/>
                </a:lnTo>
                <a:lnTo>
                  <a:pt x="4929808" y="5897880"/>
                </a:lnTo>
                <a:lnTo>
                  <a:pt x="4769032" y="5897880"/>
                </a:lnTo>
                <a:lnTo>
                  <a:pt x="2751151" y="5897880"/>
                </a:lnTo>
                <a:lnTo>
                  <a:pt x="0" y="5897880"/>
                </a:lnTo>
                <a:lnTo>
                  <a:pt x="0" y="5896985"/>
                </a:lnTo>
                <a:lnTo>
                  <a:pt x="103291" y="5896985"/>
                </a:lnTo>
                <a:lnTo>
                  <a:pt x="112340" y="5838313"/>
                </a:lnTo>
                <a:lnTo>
                  <a:pt x="123631" y="5762037"/>
                </a:lnTo>
                <a:lnTo>
                  <a:pt x="135550" y="5671232"/>
                </a:lnTo>
                <a:lnTo>
                  <a:pt x="149820" y="5563476"/>
                </a:lnTo>
                <a:lnTo>
                  <a:pt x="164875" y="5444219"/>
                </a:lnTo>
                <a:lnTo>
                  <a:pt x="180714" y="5309828"/>
                </a:lnTo>
                <a:lnTo>
                  <a:pt x="197494" y="5163329"/>
                </a:lnTo>
                <a:lnTo>
                  <a:pt x="214273" y="5004117"/>
                </a:lnTo>
                <a:lnTo>
                  <a:pt x="231367" y="4834615"/>
                </a:lnTo>
                <a:lnTo>
                  <a:pt x="247205" y="4651794"/>
                </a:lnTo>
                <a:lnTo>
                  <a:pt x="262417" y="4460498"/>
                </a:lnTo>
                <a:lnTo>
                  <a:pt x="276217" y="4258305"/>
                </a:lnTo>
                <a:lnTo>
                  <a:pt x="289390" y="4047637"/>
                </a:lnTo>
                <a:lnTo>
                  <a:pt x="301779" y="3827889"/>
                </a:lnTo>
                <a:lnTo>
                  <a:pt x="306170" y="3715291"/>
                </a:lnTo>
                <a:lnTo>
                  <a:pt x="311031" y="3600271"/>
                </a:lnTo>
                <a:lnTo>
                  <a:pt x="315579" y="3483435"/>
                </a:lnTo>
                <a:lnTo>
                  <a:pt x="318558" y="3365994"/>
                </a:lnTo>
                <a:lnTo>
                  <a:pt x="321224" y="3246131"/>
                </a:lnTo>
                <a:lnTo>
                  <a:pt x="324047" y="3125058"/>
                </a:lnTo>
                <a:lnTo>
                  <a:pt x="325929" y="3001563"/>
                </a:lnTo>
                <a:lnTo>
                  <a:pt x="325929" y="2876858"/>
                </a:lnTo>
                <a:lnTo>
                  <a:pt x="326870" y="2750941"/>
                </a:lnTo>
                <a:lnTo>
                  <a:pt x="325929" y="2623814"/>
                </a:lnTo>
                <a:lnTo>
                  <a:pt x="324047" y="2494871"/>
                </a:lnTo>
                <a:lnTo>
                  <a:pt x="322322" y="2365928"/>
                </a:lnTo>
                <a:lnTo>
                  <a:pt x="318558" y="2235169"/>
                </a:lnTo>
                <a:lnTo>
                  <a:pt x="314638" y="2103199"/>
                </a:lnTo>
                <a:lnTo>
                  <a:pt x="310090" y="1971229"/>
                </a:lnTo>
                <a:lnTo>
                  <a:pt x="303660" y="1838048"/>
                </a:lnTo>
                <a:lnTo>
                  <a:pt x="295976" y="1703656"/>
                </a:lnTo>
                <a:lnTo>
                  <a:pt x="288606" y="1568660"/>
                </a:lnTo>
                <a:lnTo>
                  <a:pt x="279197" y="1433663"/>
                </a:lnTo>
                <a:lnTo>
                  <a:pt x="267906" y="1296850"/>
                </a:lnTo>
                <a:lnTo>
                  <a:pt x="256615" y="1161853"/>
                </a:lnTo>
                <a:lnTo>
                  <a:pt x="243598" y="1024435"/>
                </a:lnTo>
                <a:lnTo>
                  <a:pt x="229328" y="886411"/>
                </a:lnTo>
                <a:lnTo>
                  <a:pt x="214273" y="750203"/>
                </a:lnTo>
                <a:lnTo>
                  <a:pt x="196709" y="612180"/>
                </a:lnTo>
                <a:lnTo>
                  <a:pt x="177891" y="474761"/>
                </a:lnTo>
                <a:lnTo>
                  <a:pt x="159229" y="336738"/>
                </a:lnTo>
                <a:lnTo>
                  <a:pt x="137432" y="199320"/>
                </a:lnTo>
                <a:lnTo>
                  <a:pt x="115163" y="62507"/>
                </a:lnTo>
                <a:close/>
              </a:path>
            </a:pathLst>
          </a:cu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A2FAF1F-F462-46AF-A9E6-CC93C4E2C3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146BED8-BAE9-42C5-A3DD-7B946445DB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1000"/>
                </a:schemeClr>
              </a:gs>
              <a:gs pos="75000">
                <a:schemeClr val="accent5">
                  <a:alpha val="0"/>
                </a:schemeClr>
              </a:gs>
              <a:gs pos="36000">
                <a:schemeClr val="accent5"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5765FE8-B62F-41E4-A73C-74C91A8FD9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8000"/>
                </a:schemeClr>
              </a:gs>
              <a:gs pos="72000">
                <a:schemeClr val="accent5">
                  <a:alpha val="0"/>
                </a:schemeClr>
              </a:gs>
              <a:gs pos="36000">
                <a:schemeClr val="accent5"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D20E51A-7258-5747-A820-1B31206B23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098" y="2418735"/>
            <a:ext cx="6072776" cy="3811740"/>
          </a:xfrm>
        </p:spPr>
        <p:txBody>
          <a:bodyPr anchor="ctr">
            <a:normAutofit/>
          </a:bodyPr>
          <a:lstStyle/>
          <a:p>
            <a:r>
              <a:rPr kumimoji="1" lang="en-US" altLang="ko-Kore-KR" dirty="0">
                <a:solidFill>
                  <a:srgbClr val="FFFFFF"/>
                </a:solidFill>
              </a:rPr>
              <a:t>The name of the program I use for programming is Arduino. This program is used to program software such as the robot's brain when the robot moves later, as a means for the user to directly give commands using the C+ language when the robot performs an action.</a:t>
            </a:r>
            <a:endParaRPr kumimoji="1" lang="ko-Kore-KR" altLang="en-US">
              <a:solidFill>
                <a:srgbClr val="FFFFFF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A3050B-8B34-674F-8625-55CF6B2536F8}"/>
              </a:ext>
            </a:extLst>
          </p:cNvPr>
          <p:cNvSpPr txBox="1"/>
          <p:nvPr/>
        </p:nvSpPr>
        <p:spPr>
          <a:xfrm>
            <a:off x="9149179" y="6657945"/>
            <a:ext cx="3042821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ko-Kore-KR" altLang="en-US" sz="700">
                <a:solidFill>
                  <a:srgbClr val="FFFFFF"/>
                </a:solidFill>
              </a:rPr>
              <a:t>알 수 없는 작성자 님의 </a:t>
            </a:r>
            <a:r>
              <a:rPr lang="ko-Kore-KR" altLang="en-US" sz="700">
                <a:solidFill>
                  <a:srgbClr val="FFFFFF"/>
                </a:solidFill>
                <a:hlinkClick r:id="rId3" tooltip="http://pngimg.com/download/1124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이 사진</a:t>
            </a:r>
            <a:r>
              <a:rPr lang="ko-Kore-KR" altLang="en-US" sz="700">
                <a:solidFill>
                  <a:srgbClr val="FFFFFF"/>
                </a:solidFill>
              </a:rPr>
              <a:t>에는 </a:t>
            </a:r>
            <a:r>
              <a:rPr lang="ko-Kore-KR" altLang="en-US" sz="700">
                <a:solidFill>
                  <a:srgbClr val="FFFFFF"/>
                </a:solidFill>
                <a:hlinkClick r:id="rId4" tooltip="https://creativecommons.org/licenses/by-nc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BY-NC</a:t>
            </a:r>
            <a:r>
              <a:rPr lang="ko-Kore-KR" altLang="en-US" sz="700">
                <a:solidFill>
                  <a:srgbClr val="FFFFFF"/>
                </a:solidFill>
              </a:rPr>
              <a:t> 라이선스가 적용됩니다.</a:t>
            </a:r>
          </a:p>
        </p:txBody>
      </p:sp>
    </p:spTree>
    <p:extLst>
      <p:ext uri="{BB962C8B-B14F-4D97-AF65-F5344CB8AC3E}">
        <p14:creationId xmlns:p14="http://schemas.microsoft.com/office/powerpoint/2010/main" val="41048749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4A373A-35C3-8F49-A110-53F5E98D9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The Schedule</a:t>
            </a:r>
            <a:endParaRPr kumimoji="1" lang="ko-Kore-KR" altLang="en-US" dirty="0"/>
          </a:p>
        </p:txBody>
      </p:sp>
      <p:graphicFrame>
        <p:nvGraphicFramePr>
          <p:cNvPr id="4" name="표 2">
            <a:extLst>
              <a:ext uri="{FF2B5EF4-FFF2-40B4-BE49-F238E27FC236}">
                <a16:creationId xmlns:a16="http://schemas.microsoft.com/office/drawing/2014/main" id="{98D148A1-E8CA-DB4E-A077-28C10B66E7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9814435"/>
              </p:ext>
            </p:extLst>
          </p:nvPr>
        </p:nvGraphicFramePr>
        <p:xfrm>
          <a:off x="697772" y="2197990"/>
          <a:ext cx="10419408" cy="41505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2426">
                  <a:extLst>
                    <a:ext uri="{9D8B030D-6E8A-4147-A177-3AD203B41FA5}">
                      <a16:colId xmlns:a16="http://schemas.microsoft.com/office/drawing/2014/main" val="3690905178"/>
                    </a:ext>
                  </a:extLst>
                </a:gridCol>
                <a:gridCol w="1302426">
                  <a:extLst>
                    <a:ext uri="{9D8B030D-6E8A-4147-A177-3AD203B41FA5}">
                      <a16:colId xmlns:a16="http://schemas.microsoft.com/office/drawing/2014/main" val="529598534"/>
                    </a:ext>
                  </a:extLst>
                </a:gridCol>
                <a:gridCol w="1302426">
                  <a:extLst>
                    <a:ext uri="{9D8B030D-6E8A-4147-A177-3AD203B41FA5}">
                      <a16:colId xmlns:a16="http://schemas.microsoft.com/office/drawing/2014/main" val="373106282"/>
                    </a:ext>
                  </a:extLst>
                </a:gridCol>
                <a:gridCol w="1302426">
                  <a:extLst>
                    <a:ext uri="{9D8B030D-6E8A-4147-A177-3AD203B41FA5}">
                      <a16:colId xmlns:a16="http://schemas.microsoft.com/office/drawing/2014/main" val="1339476236"/>
                    </a:ext>
                  </a:extLst>
                </a:gridCol>
                <a:gridCol w="1302426">
                  <a:extLst>
                    <a:ext uri="{9D8B030D-6E8A-4147-A177-3AD203B41FA5}">
                      <a16:colId xmlns:a16="http://schemas.microsoft.com/office/drawing/2014/main" val="275250028"/>
                    </a:ext>
                  </a:extLst>
                </a:gridCol>
                <a:gridCol w="1302426">
                  <a:extLst>
                    <a:ext uri="{9D8B030D-6E8A-4147-A177-3AD203B41FA5}">
                      <a16:colId xmlns:a16="http://schemas.microsoft.com/office/drawing/2014/main" val="3456823038"/>
                    </a:ext>
                  </a:extLst>
                </a:gridCol>
                <a:gridCol w="1302426">
                  <a:extLst>
                    <a:ext uri="{9D8B030D-6E8A-4147-A177-3AD203B41FA5}">
                      <a16:colId xmlns:a16="http://schemas.microsoft.com/office/drawing/2014/main" val="1029560523"/>
                    </a:ext>
                  </a:extLst>
                </a:gridCol>
                <a:gridCol w="1302426">
                  <a:extLst>
                    <a:ext uri="{9D8B030D-6E8A-4147-A177-3AD203B41FA5}">
                      <a16:colId xmlns:a16="http://schemas.microsoft.com/office/drawing/2014/main" val="627477263"/>
                    </a:ext>
                  </a:extLst>
                </a:gridCol>
              </a:tblGrid>
              <a:tr h="492950">
                <a:tc gridSpan="8">
                  <a:txBody>
                    <a:bodyPr/>
                    <a:lstStyle/>
                    <a:p>
                      <a:r>
                        <a:rPr lang="en-US" altLang="ko-Kore-KR" dirty="0"/>
                        <a:t>Delivery bot</a:t>
                      </a:r>
                      <a:endParaRPr lang="ko-Kore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487003"/>
                  </a:ext>
                </a:extLst>
              </a:tr>
              <a:tr h="524739">
                <a:tc>
                  <a:txBody>
                    <a:bodyPr/>
                    <a:lstStyle/>
                    <a:p>
                      <a:r>
                        <a:rPr lang="en-US" altLang="ko-Kore-KR" dirty="0"/>
                        <a:t>Day 1(5/10)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dirty="0"/>
                        <a:t>Day 2(5/12)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dirty="0"/>
                        <a:t>Day 3(5/14)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dirty="0"/>
                        <a:t>Day 4(5/18)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dirty="0"/>
                        <a:t>Day 5(5/20)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dirty="0"/>
                        <a:t>Day 6(5/24)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dirty="0"/>
                        <a:t>Day 7(5/26)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dirty="0"/>
                        <a:t>Day 8(5/28)</a:t>
                      </a:r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6663043"/>
                  </a:ext>
                </a:extLst>
              </a:tr>
              <a:tr h="974517">
                <a:tc>
                  <a:txBody>
                    <a:bodyPr/>
                    <a:lstStyle/>
                    <a:p>
                      <a:r>
                        <a:rPr lang="en-US" altLang="ko-Kore-KR" dirty="0"/>
                        <a:t>Planning &amp; Design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dirty="0"/>
                        <a:t>Keep making an prototype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dirty="0"/>
                        <a:t>Prototype making 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dirty="0"/>
                        <a:t>Programming &amp; get feedback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dirty="0"/>
                        <a:t>Fix prototype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dirty="0"/>
                        <a:t>Add some several tracking stuff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dirty="0"/>
                        <a:t>Test ride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dirty="0"/>
                        <a:t>Test ride &amp; submit</a:t>
                      </a:r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7937998"/>
                  </a:ext>
                </a:extLst>
              </a:tr>
              <a:tr h="524739">
                <a:tc>
                  <a:txBody>
                    <a:bodyPr/>
                    <a:lstStyle/>
                    <a:p>
                      <a:r>
                        <a:rPr lang="en-US" altLang="ko-Kore-KR" dirty="0"/>
                        <a:t>Try to get materials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dirty="0"/>
                        <a:t>Step: 1-5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dirty="0"/>
                        <a:t>Step: 5-all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1827382"/>
                  </a:ext>
                </a:extLst>
              </a:tr>
              <a:tr h="749628">
                <a:tc>
                  <a:txBody>
                    <a:bodyPr/>
                    <a:lstStyle/>
                    <a:p>
                      <a:r>
                        <a:rPr lang="en-US" altLang="ko-Kore-KR" dirty="0"/>
                        <a:t>Start to make prototype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12379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183719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98E1315-ECA6-E346-99AC-233DE7BE8E1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5960" r="1" b="17872"/>
          <a:stretch/>
        </p:blipFill>
        <p:spPr>
          <a:xfrm>
            <a:off x="477085" y="466162"/>
            <a:ext cx="11237832" cy="3937502"/>
          </a:xfrm>
          <a:custGeom>
            <a:avLst/>
            <a:gdLst/>
            <a:ahLst/>
            <a:cxnLst/>
            <a:rect l="l" t="t" r="r" b="b"/>
            <a:pathLst>
              <a:path w="12191695" h="5020241">
                <a:moveTo>
                  <a:pt x="0" y="0"/>
                </a:moveTo>
                <a:lnTo>
                  <a:pt x="12191695" y="0"/>
                </a:lnTo>
                <a:lnTo>
                  <a:pt x="12191695" y="4057991"/>
                </a:lnTo>
                <a:lnTo>
                  <a:pt x="11914945" y="4110187"/>
                </a:lnTo>
                <a:lnTo>
                  <a:pt x="11639412" y="4159931"/>
                </a:lnTo>
                <a:lnTo>
                  <a:pt x="11362661" y="4208624"/>
                </a:lnTo>
                <a:lnTo>
                  <a:pt x="11084690" y="4250310"/>
                </a:lnTo>
                <a:lnTo>
                  <a:pt x="10807939" y="4292347"/>
                </a:lnTo>
                <a:lnTo>
                  <a:pt x="10529968" y="4331582"/>
                </a:lnTo>
                <a:lnTo>
                  <a:pt x="10255655" y="4365211"/>
                </a:lnTo>
                <a:lnTo>
                  <a:pt x="9977684" y="4397089"/>
                </a:lnTo>
                <a:lnTo>
                  <a:pt x="9700933" y="4426165"/>
                </a:lnTo>
                <a:lnTo>
                  <a:pt x="9429058" y="4451387"/>
                </a:lnTo>
                <a:lnTo>
                  <a:pt x="9153526" y="4476609"/>
                </a:lnTo>
                <a:lnTo>
                  <a:pt x="8881651" y="4497628"/>
                </a:lnTo>
                <a:lnTo>
                  <a:pt x="8609776" y="4514092"/>
                </a:lnTo>
                <a:lnTo>
                  <a:pt x="8339121" y="4531258"/>
                </a:lnTo>
                <a:lnTo>
                  <a:pt x="8070903" y="4545620"/>
                </a:lnTo>
                <a:lnTo>
                  <a:pt x="7805124" y="4555779"/>
                </a:lnTo>
                <a:lnTo>
                  <a:pt x="7539345" y="4564537"/>
                </a:lnTo>
                <a:lnTo>
                  <a:pt x="7276005" y="4572944"/>
                </a:lnTo>
                <a:lnTo>
                  <a:pt x="7016322" y="4576798"/>
                </a:lnTo>
                <a:lnTo>
                  <a:pt x="6756639" y="4581001"/>
                </a:lnTo>
                <a:lnTo>
                  <a:pt x="6500613" y="4583103"/>
                </a:lnTo>
                <a:lnTo>
                  <a:pt x="6247026" y="4581001"/>
                </a:lnTo>
                <a:lnTo>
                  <a:pt x="5995877" y="4581001"/>
                </a:lnTo>
                <a:lnTo>
                  <a:pt x="5747167" y="4576798"/>
                </a:lnTo>
                <a:lnTo>
                  <a:pt x="5503333" y="4570492"/>
                </a:lnTo>
                <a:lnTo>
                  <a:pt x="5261938" y="4564537"/>
                </a:lnTo>
                <a:lnTo>
                  <a:pt x="5025418" y="4557881"/>
                </a:lnTo>
                <a:lnTo>
                  <a:pt x="4790118" y="4547722"/>
                </a:lnTo>
                <a:lnTo>
                  <a:pt x="4558477" y="4536862"/>
                </a:lnTo>
                <a:lnTo>
                  <a:pt x="4331710" y="4527054"/>
                </a:lnTo>
                <a:lnTo>
                  <a:pt x="3889152" y="4499379"/>
                </a:lnTo>
                <a:lnTo>
                  <a:pt x="3464881" y="4469954"/>
                </a:lnTo>
                <a:lnTo>
                  <a:pt x="3057678" y="4439126"/>
                </a:lnTo>
                <a:lnTo>
                  <a:pt x="2672421" y="4405147"/>
                </a:lnTo>
                <a:lnTo>
                  <a:pt x="2304232" y="4369765"/>
                </a:lnTo>
                <a:lnTo>
                  <a:pt x="1962864" y="4331582"/>
                </a:lnTo>
                <a:lnTo>
                  <a:pt x="1642223" y="4294099"/>
                </a:lnTo>
                <a:lnTo>
                  <a:pt x="1347183" y="4256616"/>
                </a:lnTo>
                <a:lnTo>
                  <a:pt x="1076528" y="4221235"/>
                </a:lnTo>
                <a:lnTo>
                  <a:pt x="836351" y="4187605"/>
                </a:lnTo>
                <a:lnTo>
                  <a:pt x="619339" y="4155727"/>
                </a:lnTo>
                <a:lnTo>
                  <a:pt x="436464" y="4129104"/>
                </a:lnTo>
                <a:lnTo>
                  <a:pt x="282848" y="4103881"/>
                </a:lnTo>
                <a:lnTo>
                  <a:pt x="71932" y="4067800"/>
                </a:lnTo>
                <a:lnTo>
                  <a:pt x="1" y="4055539"/>
                </a:lnTo>
                <a:lnTo>
                  <a:pt x="1" y="5020241"/>
                </a:lnTo>
                <a:lnTo>
                  <a:pt x="0" y="5020241"/>
                </a:lnTo>
                <a:close/>
              </a:path>
            </a:pathLst>
          </a:custGeom>
        </p:spPr>
      </p:pic>
      <p:sp>
        <p:nvSpPr>
          <p:cNvPr id="14" name="Freeform 16">
            <a:extLst>
              <a:ext uri="{FF2B5EF4-FFF2-40B4-BE49-F238E27FC236}">
                <a16:creationId xmlns:a16="http://schemas.microsoft.com/office/drawing/2014/main" id="{E4F17063-EDA4-417B-946F-BA357F3B39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42856" y="3128074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D36F3EEA-55D4-4677-80E7-92D00B8F34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58392"/>
            <a:ext cx="12192000" cy="3033446"/>
          </a:xfrm>
          <a:custGeom>
            <a:avLst/>
            <a:gdLst>
              <a:gd name="connsiteX0" fmla="*/ 1 w 12192000"/>
              <a:gd name="connsiteY0" fmla="*/ 0 h 2802467"/>
              <a:gd name="connsiteX1" fmla="*/ 71932 w 12192000"/>
              <a:gd name="connsiteY1" fmla="*/ 12261 h 2802467"/>
              <a:gd name="connsiteX2" fmla="*/ 282848 w 12192000"/>
              <a:gd name="connsiteY2" fmla="*/ 48342 h 2802467"/>
              <a:gd name="connsiteX3" fmla="*/ 436464 w 12192000"/>
              <a:gd name="connsiteY3" fmla="*/ 73565 h 2802467"/>
              <a:gd name="connsiteX4" fmla="*/ 619339 w 12192000"/>
              <a:gd name="connsiteY4" fmla="*/ 100188 h 2802467"/>
              <a:gd name="connsiteX5" fmla="*/ 836351 w 12192000"/>
              <a:gd name="connsiteY5" fmla="*/ 132066 h 2802467"/>
              <a:gd name="connsiteX6" fmla="*/ 1076528 w 12192000"/>
              <a:gd name="connsiteY6" fmla="*/ 165696 h 2802467"/>
              <a:gd name="connsiteX7" fmla="*/ 1347183 w 12192000"/>
              <a:gd name="connsiteY7" fmla="*/ 201077 h 2802467"/>
              <a:gd name="connsiteX8" fmla="*/ 1642223 w 12192000"/>
              <a:gd name="connsiteY8" fmla="*/ 238560 h 2802467"/>
              <a:gd name="connsiteX9" fmla="*/ 1962864 w 12192000"/>
              <a:gd name="connsiteY9" fmla="*/ 276043 h 2802467"/>
              <a:gd name="connsiteX10" fmla="*/ 2304232 w 12192000"/>
              <a:gd name="connsiteY10" fmla="*/ 314226 h 2802467"/>
              <a:gd name="connsiteX11" fmla="*/ 2672421 w 12192000"/>
              <a:gd name="connsiteY11" fmla="*/ 349608 h 2802467"/>
              <a:gd name="connsiteX12" fmla="*/ 3057678 w 12192000"/>
              <a:gd name="connsiteY12" fmla="*/ 383587 h 2802467"/>
              <a:gd name="connsiteX13" fmla="*/ 3464881 w 12192000"/>
              <a:gd name="connsiteY13" fmla="*/ 414415 h 2802467"/>
              <a:gd name="connsiteX14" fmla="*/ 3889152 w 12192000"/>
              <a:gd name="connsiteY14" fmla="*/ 443840 h 2802467"/>
              <a:gd name="connsiteX15" fmla="*/ 4331710 w 12192000"/>
              <a:gd name="connsiteY15" fmla="*/ 471515 h 2802467"/>
              <a:gd name="connsiteX16" fmla="*/ 4558476 w 12192000"/>
              <a:gd name="connsiteY16" fmla="*/ 481323 h 2802467"/>
              <a:gd name="connsiteX17" fmla="*/ 4790118 w 12192000"/>
              <a:gd name="connsiteY17" fmla="*/ 492183 h 2802467"/>
              <a:gd name="connsiteX18" fmla="*/ 5025418 w 12192000"/>
              <a:gd name="connsiteY18" fmla="*/ 502342 h 2802467"/>
              <a:gd name="connsiteX19" fmla="*/ 5261937 w 12192000"/>
              <a:gd name="connsiteY19" fmla="*/ 508998 h 2802467"/>
              <a:gd name="connsiteX20" fmla="*/ 5503332 w 12192000"/>
              <a:gd name="connsiteY20" fmla="*/ 514953 h 2802467"/>
              <a:gd name="connsiteX21" fmla="*/ 5747166 w 12192000"/>
              <a:gd name="connsiteY21" fmla="*/ 521259 h 2802467"/>
              <a:gd name="connsiteX22" fmla="*/ 5995877 w 12192000"/>
              <a:gd name="connsiteY22" fmla="*/ 525462 h 2802467"/>
              <a:gd name="connsiteX23" fmla="*/ 6247026 w 12192000"/>
              <a:gd name="connsiteY23" fmla="*/ 525462 h 2802467"/>
              <a:gd name="connsiteX24" fmla="*/ 6500613 w 12192000"/>
              <a:gd name="connsiteY24" fmla="*/ 527564 h 2802467"/>
              <a:gd name="connsiteX25" fmla="*/ 6756639 w 12192000"/>
              <a:gd name="connsiteY25" fmla="*/ 525462 h 2802467"/>
              <a:gd name="connsiteX26" fmla="*/ 7016322 w 12192000"/>
              <a:gd name="connsiteY26" fmla="*/ 521259 h 2802467"/>
              <a:gd name="connsiteX27" fmla="*/ 7276005 w 12192000"/>
              <a:gd name="connsiteY27" fmla="*/ 517405 h 2802467"/>
              <a:gd name="connsiteX28" fmla="*/ 7539345 w 12192000"/>
              <a:gd name="connsiteY28" fmla="*/ 508998 h 2802467"/>
              <a:gd name="connsiteX29" fmla="*/ 7805124 w 12192000"/>
              <a:gd name="connsiteY29" fmla="*/ 500240 h 2802467"/>
              <a:gd name="connsiteX30" fmla="*/ 8070903 w 12192000"/>
              <a:gd name="connsiteY30" fmla="*/ 490081 h 2802467"/>
              <a:gd name="connsiteX31" fmla="*/ 8339121 w 12192000"/>
              <a:gd name="connsiteY31" fmla="*/ 475719 h 2802467"/>
              <a:gd name="connsiteX32" fmla="*/ 8609776 w 12192000"/>
              <a:gd name="connsiteY32" fmla="*/ 458553 h 2802467"/>
              <a:gd name="connsiteX33" fmla="*/ 8881651 w 12192000"/>
              <a:gd name="connsiteY33" fmla="*/ 442089 h 2802467"/>
              <a:gd name="connsiteX34" fmla="*/ 9153526 w 12192000"/>
              <a:gd name="connsiteY34" fmla="*/ 421070 h 2802467"/>
              <a:gd name="connsiteX35" fmla="*/ 9429058 w 12192000"/>
              <a:gd name="connsiteY35" fmla="*/ 395848 h 2802467"/>
              <a:gd name="connsiteX36" fmla="*/ 9700933 w 12192000"/>
              <a:gd name="connsiteY36" fmla="*/ 370626 h 2802467"/>
              <a:gd name="connsiteX37" fmla="*/ 9977684 w 12192000"/>
              <a:gd name="connsiteY37" fmla="*/ 341550 h 2802467"/>
              <a:gd name="connsiteX38" fmla="*/ 10255655 w 12192000"/>
              <a:gd name="connsiteY38" fmla="*/ 309672 h 2802467"/>
              <a:gd name="connsiteX39" fmla="*/ 10529968 w 12192000"/>
              <a:gd name="connsiteY39" fmla="*/ 276043 h 2802467"/>
              <a:gd name="connsiteX40" fmla="*/ 10807939 w 12192000"/>
              <a:gd name="connsiteY40" fmla="*/ 236808 h 2802467"/>
              <a:gd name="connsiteX41" fmla="*/ 11084690 w 12192000"/>
              <a:gd name="connsiteY41" fmla="*/ 194771 h 2802467"/>
              <a:gd name="connsiteX42" fmla="*/ 11362661 w 12192000"/>
              <a:gd name="connsiteY42" fmla="*/ 153085 h 2802467"/>
              <a:gd name="connsiteX43" fmla="*/ 11639412 w 12192000"/>
              <a:gd name="connsiteY43" fmla="*/ 104392 h 2802467"/>
              <a:gd name="connsiteX44" fmla="*/ 11914945 w 12192000"/>
              <a:gd name="connsiteY44" fmla="*/ 54648 h 2802467"/>
              <a:gd name="connsiteX45" fmla="*/ 12191696 w 12192000"/>
              <a:gd name="connsiteY45" fmla="*/ 2452 h 2802467"/>
              <a:gd name="connsiteX46" fmla="*/ 12191696 w 12192000"/>
              <a:gd name="connsiteY46" fmla="*/ 2236410 h 2802467"/>
              <a:gd name="connsiteX47" fmla="*/ 12192000 w 12192000"/>
              <a:gd name="connsiteY47" fmla="*/ 2236410 h 2802467"/>
              <a:gd name="connsiteX48" fmla="*/ 12192000 w 12192000"/>
              <a:gd name="connsiteY48" fmla="*/ 2802467 h 2802467"/>
              <a:gd name="connsiteX49" fmla="*/ 12191696 w 12192000"/>
              <a:gd name="connsiteY49" fmla="*/ 2802467 h 2802467"/>
              <a:gd name="connsiteX50" fmla="*/ 0 w 12192000"/>
              <a:gd name="connsiteY50" fmla="*/ 2802467 h 2802467"/>
              <a:gd name="connsiteX51" fmla="*/ 0 w 12192000"/>
              <a:gd name="connsiteY51" fmla="*/ 2236410 h 2802467"/>
              <a:gd name="connsiteX52" fmla="*/ 1 w 12192000"/>
              <a:gd name="connsiteY52" fmla="*/ 2236410 h 2802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2192000" h="2802467">
                <a:moveTo>
                  <a:pt x="1" y="0"/>
                </a:moveTo>
                <a:lnTo>
                  <a:pt x="71932" y="12261"/>
                </a:lnTo>
                <a:lnTo>
                  <a:pt x="282848" y="48342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3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6"/>
                </a:lnTo>
                <a:lnTo>
                  <a:pt x="2672421" y="349608"/>
                </a:lnTo>
                <a:lnTo>
                  <a:pt x="3057678" y="383587"/>
                </a:lnTo>
                <a:lnTo>
                  <a:pt x="3464881" y="414415"/>
                </a:lnTo>
                <a:lnTo>
                  <a:pt x="3889152" y="443840"/>
                </a:lnTo>
                <a:lnTo>
                  <a:pt x="4331710" y="471515"/>
                </a:lnTo>
                <a:lnTo>
                  <a:pt x="4558476" y="481323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6" y="521259"/>
                </a:lnTo>
                <a:lnTo>
                  <a:pt x="5995877" y="525462"/>
                </a:lnTo>
                <a:lnTo>
                  <a:pt x="6247026" y="525462"/>
                </a:lnTo>
                <a:lnTo>
                  <a:pt x="6500613" y="527564"/>
                </a:lnTo>
                <a:lnTo>
                  <a:pt x="6756639" y="525462"/>
                </a:lnTo>
                <a:lnTo>
                  <a:pt x="7016322" y="521259"/>
                </a:lnTo>
                <a:lnTo>
                  <a:pt x="7276005" y="517405"/>
                </a:lnTo>
                <a:lnTo>
                  <a:pt x="7539345" y="508998"/>
                </a:lnTo>
                <a:lnTo>
                  <a:pt x="7805124" y="500240"/>
                </a:lnTo>
                <a:lnTo>
                  <a:pt x="8070903" y="490081"/>
                </a:lnTo>
                <a:lnTo>
                  <a:pt x="8339121" y="475719"/>
                </a:lnTo>
                <a:lnTo>
                  <a:pt x="8609776" y="458553"/>
                </a:lnTo>
                <a:lnTo>
                  <a:pt x="8881651" y="442089"/>
                </a:lnTo>
                <a:lnTo>
                  <a:pt x="9153526" y="421070"/>
                </a:lnTo>
                <a:lnTo>
                  <a:pt x="9429058" y="395848"/>
                </a:lnTo>
                <a:lnTo>
                  <a:pt x="9700933" y="370626"/>
                </a:lnTo>
                <a:lnTo>
                  <a:pt x="9977684" y="341550"/>
                </a:lnTo>
                <a:lnTo>
                  <a:pt x="10255655" y="309672"/>
                </a:lnTo>
                <a:lnTo>
                  <a:pt x="10529968" y="276043"/>
                </a:lnTo>
                <a:lnTo>
                  <a:pt x="10807939" y="236808"/>
                </a:lnTo>
                <a:lnTo>
                  <a:pt x="11084690" y="194771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236410"/>
                </a:lnTo>
                <a:lnTo>
                  <a:pt x="12192000" y="2236410"/>
                </a:lnTo>
                <a:lnTo>
                  <a:pt x="12192000" y="2802467"/>
                </a:lnTo>
                <a:lnTo>
                  <a:pt x="12191696" y="2802467"/>
                </a:lnTo>
                <a:lnTo>
                  <a:pt x="0" y="2802467"/>
                </a:lnTo>
                <a:lnTo>
                  <a:pt x="0" y="2236410"/>
                </a:lnTo>
                <a:lnTo>
                  <a:pt x="1" y="223641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5">
            <a:extLst>
              <a:ext uri="{FF2B5EF4-FFF2-40B4-BE49-F238E27FC236}">
                <a16:creationId xmlns:a16="http://schemas.microsoft.com/office/drawing/2014/main" id="{C91E93A7-6C7F-4F77-9CB0-280D958EF4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4525A49-2722-B94B-A3FF-631DF9B3CD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4110824"/>
            <a:ext cx="5015258" cy="1908975"/>
          </a:xfrm>
        </p:spPr>
        <p:txBody>
          <a:bodyPr>
            <a:normAutofit/>
          </a:bodyPr>
          <a:lstStyle/>
          <a:p>
            <a:r>
              <a:rPr kumimoji="1" lang="en-US" altLang="ko-Kore-KR">
                <a:solidFill>
                  <a:schemeClr val="tx1"/>
                </a:solidFill>
              </a:rPr>
              <a:t>Trials</a:t>
            </a:r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7067C40-5D29-6D48-9F90-F55AADBF38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75894" y="4110824"/>
            <a:ext cx="4772509" cy="1908976"/>
          </a:xfrm>
        </p:spPr>
        <p:txBody>
          <a:bodyPr anchor="ctr">
            <a:normAutofit/>
          </a:bodyPr>
          <a:lstStyle/>
          <a:p>
            <a:r>
              <a:rPr kumimoji="1" lang="en-US" altLang="ko-Kore-KR">
                <a:solidFill>
                  <a:schemeClr val="tx1"/>
                </a:solidFill>
              </a:rPr>
              <a:t>Programming the Prototype and try with the tape which color is black</a:t>
            </a:r>
          </a:p>
          <a:p>
            <a:r>
              <a:rPr kumimoji="1" lang="en-US" altLang="ko-Kore-KR">
                <a:solidFill>
                  <a:schemeClr val="tx1"/>
                </a:solidFill>
              </a:rPr>
              <a:t>Try prototype</a:t>
            </a:r>
          </a:p>
          <a:p>
            <a:r>
              <a:rPr kumimoji="1" lang="en-US" altLang="ko-Kore-KR">
                <a:solidFill>
                  <a:schemeClr val="tx1"/>
                </a:solidFill>
              </a:rPr>
              <a:t>Build final type</a:t>
            </a:r>
          </a:p>
          <a:p>
            <a:r>
              <a:rPr kumimoji="1" lang="en-US" altLang="ko-Kore-KR">
                <a:solidFill>
                  <a:schemeClr val="tx1"/>
                </a:solidFill>
              </a:rPr>
              <a:t>Try to make it run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180384-DD05-FF44-8B1D-CB5FC4C107D8}"/>
              </a:ext>
            </a:extLst>
          </p:cNvPr>
          <p:cNvSpPr txBox="1"/>
          <p:nvPr/>
        </p:nvSpPr>
        <p:spPr>
          <a:xfrm>
            <a:off x="9008116" y="6657945"/>
            <a:ext cx="3183884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ko-Kore-KR" altLang="en-US" sz="700">
                <a:solidFill>
                  <a:srgbClr val="FFFFFF"/>
                </a:solidFill>
              </a:rPr>
              <a:t>알 수 없는 작성자 님의 </a:t>
            </a:r>
            <a:r>
              <a:rPr lang="ko-Kore-KR" altLang="en-US" sz="700">
                <a:solidFill>
                  <a:srgbClr val="FFFFFF"/>
                </a:solidFill>
                <a:hlinkClick r:id="rId3" tooltip="https://www.open-electronics.org/alphabot-the-open-source-robot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이 사진</a:t>
            </a:r>
            <a:r>
              <a:rPr lang="ko-Kore-KR" altLang="en-US" sz="700">
                <a:solidFill>
                  <a:srgbClr val="FFFFFF"/>
                </a:solidFill>
              </a:rPr>
              <a:t>에는 </a:t>
            </a:r>
            <a:r>
              <a:rPr lang="ko-Kore-KR" altLang="en-US" sz="700">
                <a:solidFill>
                  <a:srgbClr val="FFFFFF"/>
                </a:solidFill>
                <a:hlinkClick r:id="rId4" tooltip="https://creativecommons.org/licenses/by-nc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BY-SA-NC</a:t>
            </a:r>
            <a:r>
              <a:rPr lang="ko-Kore-KR" altLang="en-US" sz="700">
                <a:solidFill>
                  <a:srgbClr val="FFFFFF"/>
                </a:solidFill>
              </a:rPr>
              <a:t> 라이선스가 적용됩니다.</a:t>
            </a:r>
          </a:p>
        </p:txBody>
      </p:sp>
    </p:spTree>
    <p:extLst>
      <p:ext uri="{BB962C8B-B14F-4D97-AF65-F5344CB8AC3E}">
        <p14:creationId xmlns:p14="http://schemas.microsoft.com/office/powerpoint/2010/main" val="39840455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이온(회의실)">
  <a:themeElements>
    <a:clrScheme name="이온(회의실)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이온(회의실)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이온(회의실)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{EB72DDA2-9F51-7B41-9BF4-696B11406F10}tf10001076</Template>
  <TotalTime>30764</TotalTime>
  <Words>346</Words>
  <Application>Microsoft Macintosh PowerPoint</Application>
  <PresentationFormat>Widescreen</PresentationFormat>
  <Paragraphs>57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Century Gothic</vt:lpstr>
      <vt:lpstr>Wingdings 3</vt:lpstr>
      <vt:lpstr>이온(회의실)</vt:lpstr>
      <vt:lpstr>The delivery bot</vt:lpstr>
      <vt:lpstr>Mission statement</vt:lpstr>
      <vt:lpstr>Proof of concept</vt:lpstr>
      <vt:lpstr>Success criteria</vt:lpstr>
      <vt:lpstr>Programming</vt:lpstr>
      <vt:lpstr>Materials</vt:lpstr>
      <vt:lpstr>Controls/programs</vt:lpstr>
      <vt:lpstr>The Schedule</vt:lpstr>
      <vt:lpstr>Trials</vt:lpstr>
      <vt:lpstr>Prototype</vt:lpstr>
      <vt:lpstr>After Create</vt:lpstr>
      <vt:lpstr>Final Type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delivery bot documentation</dc:title>
  <dc:creator>Theo Koh [STUDENT]</dc:creator>
  <cp:lastModifiedBy>Theo Koh [STUDENT]</cp:lastModifiedBy>
  <cp:revision>26</cp:revision>
  <dcterms:created xsi:type="dcterms:W3CDTF">2021-05-18T02:57:50Z</dcterms:created>
  <dcterms:modified xsi:type="dcterms:W3CDTF">2021-06-17T16:39:05Z</dcterms:modified>
</cp:coreProperties>
</file>